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9144000"/>
  <p:embeddedFontLst>
    <p:embeddedFont>
      <p:font typeface="Gill Sans" panose="020B0604020202020204"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iqqjqPwplviwm2q1+xp/NNDL66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43"/>
  </p:normalViewPr>
  <p:slideViewPr>
    <p:cSldViewPr snapToGrid="0">
      <p:cViewPr varScale="1">
        <p:scale>
          <a:sx n="91" d="100"/>
          <a:sy n="91" d="100"/>
        </p:scale>
        <p:origin x="96"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customschemas.google.com/relationships/presentationmetadata" Target="metadata"/><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 name="Google Shape;329;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1" name="Google Shape;401;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s-IS"/>
              <a:t>nokkrir úr stjórn mættu á frístundarfundinn</a:t>
            </a:r>
            <a:endParaRPr/>
          </a:p>
        </p:txBody>
      </p:sp>
      <p:sp>
        <p:nvSpPr>
          <p:cNvPr id="410" name="Google Shape;410;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6" name="Google Shape;416;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3" name="Google Shape;423;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s-IS"/>
              <a:t>kröfur verða sendar út í kringum helgina</a:t>
            </a:r>
            <a:endParaRPr/>
          </a:p>
        </p:txBody>
      </p:sp>
      <p:sp>
        <p:nvSpPr>
          <p:cNvPr id="429" name="Google Shape;429;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6" name="Google Shape;436;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3" name="Google Shape;443;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38336a7c83e_1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38336a7c83e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9" name="Google Shape;459;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s-IS"/>
              <a:t>Fundarstjóri: Sigurveig</a:t>
            </a:r>
            <a:endParaRPr/>
          </a:p>
          <a:p>
            <a:pPr marL="0" lvl="0" indent="0" algn="l" rtl="0">
              <a:spcBef>
                <a:spcPts val="0"/>
              </a:spcBef>
              <a:spcAft>
                <a:spcPts val="0"/>
              </a:spcAft>
              <a:buNone/>
            </a:pPr>
            <a:r>
              <a:rPr lang="is-IS"/>
              <a:t>Ritari: Elísa</a:t>
            </a:r>
            <a:endParaRPr/>
          </a:p>
          <a:p>
            <a:pPr marL="0" lvl="0" indent="0" algn="l" rtl="0">
              <a:spcBef>
                <a:spcPts val="0"/>
              </a:spcBef>
              <a:spcAft>
                <a:spcPts val="0"/>
              </a:spcAft>
              <a:buNone/>
            </a:pPr>
            <a:endParaRPr/>
          </a:p>
        </p:txBody>
      </p:sp>
      <p:sp>
        <p:nvSpPr>
          <p:cNvPr id="339" name="Google Shape;339;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s-IS"/>
              <a:t>Soffía Ámundardóttir var með fyrirlesturinn Ofbeldishegðun og hegðunarvandi nemenda, hverfisgæsla kom upp á síðasta aðalfundi</a:t>
            </a:r>
            <a:endParaRPr/>
          </a:p>
        </p:txBody>
      </p:sp>
      <p:sp>
        <p:nvSpPr>
          <p:cNvPr id="353" name="Google Shape;353;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s-IS"/>
              <a:t>spurning um að minna á bekkjarfulltrúa sem eru á ábyrgð skólans að skipa? skv lagabreytingu síðasta árs.</a:t>
            </a:r>
            <a:endParaRPr/>
          </a:p>
        </p:txBody>
      </p:sp>
      <p:sp>
        <p:nvSpPr>
          <p:cNvPr id="363" name="Google Shape;363;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1" name="Google Shape;371;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7" name="Google Shape;387;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s-IS"/>
              <a:t>Vantar gjaldkera </a:t>
            </a:r>
            <a:endParaRPr/>
          </a:p>
        </p:txBody>
      </p:sp>
      <p:sp>
        <p:nvSpPr>
          <p:cNvPr id="395" name="Google Shape;395;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s-I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s-I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s-I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i" type="obj">
  <p:cSld name="OBJECT">
    <p:spTree>
      <p:nvGrpSpPr>
        <p:cNvPr id="1" name="Shape 90"/>
        <p:cNvGrpSpPr/>
        <p:nvPr/>
      </p:nvGrpSpPr>
      <p:grpSpPr>
        <a:xfrm>
          <a:off x="0" y="0"/>
          <a:ext cx="0" cy="0"/>
          <a:chOff x="0" y="0"/>
          <a:chExt cx="0" cy="0"/>
        </a:xfrm>
      </p:grpSpPr>
      <p:sp>
        <p:nvSpPr>
          <p:cNvPr id="91" name="Google Shape;91;p21"/>
          <p:cNvSpPr txBox="1">
            <a:spLocks noGrp="1"/>
          </p:cNvSpPr>
          <p:nvPr>
            <p:ph type="title"/>
          </p:nvPr>
        </p:nvSpPr>
        <p:spPr>
          <a:xfrm>
            <a:off x="609600" y="3076"/>
            <a:ext cx="10972800" cy="83363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1"/>
          <p:cNvSpPr txBox="1">
            <a:spLocks noGrp="1"/>
          </p:cNvSpPr>
          <p:nvPr>
            <p:ph type="body" idx="1"/>
          </p:nvPr>
        </p:nvSpPr>
        <p:spPr>
          <a:xfrm>
            <a:off x="815413" y="1628800"/>
            <a:ext cx="10972800" cy="4525963"/>
          </a:xfrm>
          <a:prstGeom prst="rect">
            <a:avLst/>
          </a:prstGeom>
          <a:noFill/>
          <a:ln>
            <a:noFill/>
          </a:ln>
        </p:spPr>
        <p:txBody>
          <a:bodyPr spcFirstLastPara="1" wrap="square" lIns="91425" tIns="45700" rIns="91425" bIns="45700" anchor="t" anchorCtr="0">
            <a:normAutofit/>
          </a:bodyPr>
          <a:lstStyle>
            <a:lvl1pPr marL="457200" lvl="0" indent="-285750" algn="l">
              <a:spcBef>
                <a:spcPts val="180"/>
              </a:spcBef>
              <a:spcAft>
                <a:spcPts val="0"/>
              </a:spcAft>
              <a:buSzPts val="900"/>
              <a:buChar char="▪"/>
              <a:defRPr sz="900"/>
            </a:lvl1pPr>
            <a:lvl2pPr marL="914400" lvl="1" indent="-285750" algn="l">
              <a:spcBef>
                <a:spcPts val="180"/>
              </a:spcBef>
              <a:spcAft>
                <a:spcPts val="0"/>
              </a:spcAft>
              <a:buSzPts val="900"/>
              <a:buChar char="»"/>
              <a:defRPr sz="900"/>
            </a:lvl2pPr>
            <a:lvl3pPr marL="1371600" lvl="2" indent="-285750" algn="l">
              <a:spcBef>
                <a:spcPts val="180"/>
              </a:spcBef>
              <a:spcAft>
                <a:spcPts val="0"/>
              </a:spcAft>
              <a:buSzPts val="900"/>
              <a:buChar char="•"/>
              <a:defRPr sz="900"/>
            </a:lvl3pPr>
            <a:lvl4pPr marL="1828800" lvl="3" indent="-285750" algn="l">
              <a:spcBef>
                <a:spcPts val="180"/>
              </a:spcBef>
              <a:spcAft>
                <a:spcPts val="0"/>
              </a:spcAft>
              <a:buSzPts val="900"/>
              <a:buChar char="–"/>
              <a:defRPr sz="900"/>
            </a:lvl4pPr>
            <a:lvl5pPr marL="2286000" lvl="4" indent="-285750" algn="l">
              <a:spcBef>
                <a:spcPts val="180"/>
              </a:spcBef>
              <a:spcAft>
                <a:spcPts val="0"/>
              </a:spcAft>
              <a:buSzPts val="900"/>
              <a:buChar char="❖"/>
              <a:defRPr sz="9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21"/>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1"/>
          <p:cNvSpPr txBox="1">
            <a:spLocks noGrp="1"/>
          </p:cNvSpPr>
          <p:nvPr>
            <p:ph type="ftr" idx="11"/>
          </p:nvPr>
        </p:nvSpPr>
        <p:spPr>
          <a:xfrm>
            <a:off x="4271797" y="638133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1"/>
          <p:cNvSpPr txBox="1">
            <a:spLocks noGrp="1"/>
          </p:cNvSpPr>
          <p:nvPr>
            <p:ph type="sldNum" idx="12"/>
          </p:nvPr>
        </p:nvSpPr>
        <p:spPr>
          <a:xfrm>
            <a:off x="8688288" y="6381331"/>
            <a:ext cx="187090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s-I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exti">
  <p:cSld name="1_Texti">
    <p:spTree>
      <p:nvGrpSpPr>
        <p:cNvPr id="1" name="Shape 96"/>
        <p:cNvGrpSpPr/>
        <p:nvPr/>
      </p:nvGrpSpPr>
      <p:grpSpPr>
        <a:xfrm>
          <a:off x="0" y="0"/>
          <a:ext cx="0" cy="0"/>
          <a:chOff x="0" y="0"/>
          <a:chExt cx="0" cy="0"/>
        </a:xfrm>
      </p:grpSpPr>
      <p:sp>
        <p:nvSpPr>
          <p:cNvPr id="97" name="Google Shape;97;p22"/>
          <p:cNvSpPr txBox="1">
            <a:spLocks noGrp="1"/>
          </p:cNvSpPr>
          <p:nvPr>
            <p:ph type="title"/>
          </p:nvPr>
        </p:nvSpPr>
        <p:spPr>
          <a:xfrm>
            <a:off x="431371" y="0"/>
            <a:ext cx="10945216" cy="83363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22"/>
          <p:cNvSpPr txBox="1">
            <a:spLocks noGrp="1"/>
          </p:cNvSpPr>
          <p:nvPr>
            <p:ph type="body" idx="1"/>
          </p:nvPr>
        </p:nvSpPr>
        <p:spPr>
          <a:xfrm>
            <a:off x="431372" y="1412776"/>
            <a:ext cx="11137237" cy="5112568"/>
          </a:xfrm>
          <a:prstGeom prst="rect">
            <a:avLst/>
          </a:prstGeom>
          <a:noFill/>
          <a:ln>
            <a:noFill/>
          </a:ln>
        </p:spPr>
        <p:txBody>
          <a:bodyPr spcFirstLastPara="1" wrap="square" lIns="91425" tIns="45700" rIns="91425" bIns="45700" anchor="t" anchorCtr="0">
            <a:normAutofit/>
          </a:bodyPr>
          <a:lstStyle>
            <a:lvl1pPr marL="457200" lvl="0" indent="-323850" algn="l">
              <a:spcBef>
                <a:spcPts val="300"/>
              </a:spcBef>
              <a:spcAft>
                <a:spcPts val="0"/>
              </a:spcAft>
              <a:buSzPts val="1500"/>
              <a:buChar char="▪"/>
              <a:defRPr sz="1500">
                <a:latin typeface="Calibri"/>
                <a:ea typeface="Calibri"/>
                <a:cs typeface="Calibri"/>
                <a:sym typeface="Calibri"/>
              </a:defRPr>
            </a:lvl1pPr>
            <a:lvl2pPr marL="914400" lvl="1" indent="-314325" algn="l">
              <a:spcBef>
                <a:spcPts val="270"/>
              </a:spcBef>
              <a:spcAft>
                <a:spcPts val="0"/>
              </a:spcAft>
              <a:buSzPts val="1350"/>
              <a:buChar char="»"/>
              <a:defRPr sz="1350">
                <a:latin typeface="Calibri"/>
                <a:ea typeface="Calibri"/>
                <a:cs typeface="Calibri"/>
                <a:sym typeface="Calibri"/>
              </a:defRPr>
            </a:lvl2pPr>
            <a:lvl3pPr marL="1371600" lvl="2" indent="-304800" algn="l">
              <a:spcBef>
                <a:spcPts val="240"/>
              </a:spcBef>
              <a:spcAft>
                <a:spcPts val="0"/>
              </a:spcAft>
              <a:buSzPts val="1200"/>
              <a:buChar char="•"/>
              <a:defRPr sz="1200">
                <a:latin typeface="Calibri"/>
                <a:ea typeface="Calibri"/>
                <a:cs typeface="Calibri"/>
                <a:sym typeface="Calibri"/>
              </a:defRPr>
            </a:lvl3pPr>
            <a:lvl4pPr marL="1828800" lvl="3" indent="-295275" algn="l">
              <a:spcBef>
                <a:spcPts val="210"/>
              </a:spcBef>
              <a:spcAft>
                <a:spcPts val="0"/>
              </a:spcAft>
              <a:buSzPts val="1050"/>
              <a:buChar char="–"/>
              <a:defRPr sz="1050">
                <a:latin typeface="Calibri"/>
                <a:ea typeface="Calibri"/>
                <a:cs typeface="Calibri"/>
                <a:sym typeface="Calibri"/>
              </a:defRPr>
            </a:lvl4pPr>
            <a:lvl5pPr marL="2286000" lvl="4" indent="-285750" algn="l">
              <a:spcBef>
                <a:spcPts val="180"/>
              </a:spcBef>
              <a:spcAft>
                <a:spcPts val="0"/>
              </a:spcAft>
              <a:buSzPts val="900"/>
              <a:buChar char="❖"/>
              <a:defRPr sz="900">
                <a:latin typeface="Calibri"/>
                <a:ea typeface="Calibri"/>
                <a:cs typeface="Calibri"/>
                <a:sym typeface="Calibri"/>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9" name="Google Shape;99;p22"/>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2"/>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2"/>
          <p:cNvSpPr txBox="1">
            <a:spLocks noGrp="1"/>
          </p:cNvSpPr>
          <p:nvPr>
            <p:ph type="sldNum" idx="12"/>
          </p:nvPr>
        </p:nvSpPr>
        <p:spPr>
          <a:xfrm>
            <a:off x="8737600" y="6453339"/>
            <a:ext cx="187090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s-IS"/>
              <a:t>‹#›</a:t>
            </a:fld>
            <a:endParaRPr/>
          </a:p>
        </p:txBody>
      </p:sp>
      <p:sp>
        <p:nvSpPr>
          <p:cNvPr id="102" name="Google Shape;102;p22"/>
          <p:cNvSpPr txBox="1">
            <a:spLocks noGrp="1"/>
          </p:cNvSpPr>
          <p:nvPr>
            <p:ph type="body" idx="2"/>
          </p:nvPr>
        </p:nvSpPr>
        <p:spPr>
          <a:xfrm>
            <a:off x="431371" y="980728"/>
            <a:ext cx="10972800" cy="288000"/>
          </a:xfrm>
          <a:prstGeom prst="rect">
            <a:avLst/>
          </a:prstGeom>
          <a:noFill/>
          <a:ln>
            <a:noFill/>
          </a:ln>
        </p:spPr>
        <p:txBody>
          <a:bodyPr spcFirstLastPara="1" wrap="square" lIns="91425" tIns="45700" rIns="91425" bIns="45700" anchor="b" anchorCtr="0">
            <a:noAutofit/>
          </a:bodyPr>
          <a:lstStyle>
            <a:lvl1pPr marL="457200" lvl="0" indent="-228600" algn="l">
              <a:spcBef>
                <a:spcPts val="270"/>
              </a:spcBef>
              <a:spcAft>
                <a:spcPts val="0"/>
              </a:spcAft>
              <a:buSzPts val="1350"/>
              <a:buNone/>
              <a:defRPr sz="1350" b="0">
                <a:latin typeface="Calibri"/>
                <a:ea typeface="Calibri"/>
                <a:cs typeface="Calibri"/>
                <a:sym typeface="Calibri"/>
              </a:defRPr>
            </a:lvl1pPr>
            <a:lvl2pPr marL="914400" lvl="1" indent="-228600" algn="l">
              <a:spcBef>
                <a:spcPts val="300"/>
              </a:spcBef>
              <a:spcAft>
                <a:spcPts val="0"/>
              </a:spcAft>
              <a:buSzPts val="1500"/>
              <a:buNone/>
              <a:defRPr sz="1500" b="1"/>
            </a:lvl2pPr>
            <a:lvl3pPr marL="1371600" lvl="2" indent="-228600" algn="l">
              <a:spcBef>
                <a:spcPts val="270"/>
              </a:spcBef>
              <a:spcAft>
                <a:spcPts val="0"/>
              </a:spcAft>
              <a:buSzPts val="1350"/>
              <a:buNone/>
              <a:defRPr sz="1350" b="1"/>
            </a:lvl3pPr>
            <a:lvl4pPr marL="1828800" lvl="3" indent="-228600" algn="l">
              <a:spcBef>
                <a:spcPts val="240"/>
              </a:spcBef>
              <a:spcAft>
                <a:spcPts val="0"/>
              </a:spcAft>
              <a:buSzPts val="1200"/>
              <a:buNone/>
              <a:defRPr sz="1200" b="1"/>
            </a:lvl4pPr>
            <a:lvl5pPr marL="2286000" lvl="4" indent="-228600" algn="l">
              <a:spcBef>
                <a:spcPts val="240"/>
              </a:spcBef>
              <a:spcAft>
                <a:spcPts val="0"/>
              </a:spcAft>
              <a:buSzPts val="1200"/>
              <a:buNone/>
              <a:defRPr sz="1200" b="1"/>
            </a:lvl5pPr>
            <a:lvl6pPr marL="2743200" lvl="5" indent="-228600" algn="l">
              <a:spcBef>
                <a:spcPts val="240"/>
              </a:spcBef>
              <a:spcAft>
                <a:spcPts val="0"/>
              </a:spcAft>
              <a:buClr>
                <a:schemeClr val="dk1"/>
              </a:buClr>
              <a:buSzPts val="1200"/>
              <a:buNone/>
              <a:defRPr sz="1200" b="1"/>
            </a:lvl6pPr>
            <a:lvl7pPr marL="3200400" lvl="6" indent="-228600" algn="l">
              <a:spcBef>
                <a:spcPts val="240"/>
              </a:spcBef>
              <a:spcAft>
                <a:spcPts val="0"/>
              </a:spcAft>
              <a:buClr>
                <a:schemeClr val="dk1"/>
              </a:buClr>
              <a:buSzPts val="1200"/>
              <a:buNone/>
              <a:defRPr sz="1200" b="1"/>
            </a:lvl7pPr>
            <a:lvl8pPr marL="3657600" lvl="7" indent="-228600" algn="l">
              <a:spcBef>
                <a:spcPts val="240"/>
              </a:spcBef>
              <a:spcAft>
                <a:spcPts val="0"/>
              </a:spcAft>
              <a:buClr>
                <a:schemeClr val="dk1"/>
              </a:buClr>
              <a:buSzPts val="1200"/>
              <a:buNone/>
              <a:defRPr sz="1200" b="1"/>
            </a:lvl8pPr>
            <a:lvl9pPr marL="4114800" lvl="8" indent="-228600" algn="l">
              <a:spcBef>
                <a:spcPts val="240"/>
              </a:spcBef>
              <a:spcAft>
                <a:spcPts val="0"/>
              </a:spcAft>
              <a:buClr>
                <a:schemeClr val="dk1"/>
              </a:buClr>
              <a:buSzPts val="1200"/>
              <a:buNone/>
              <a:defRPr sz="1200" b="1"/>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Dálkar2">
  <p:cSld name="3_Dálkar2">
    <p:spTree>
      <p:nvGrpSpPr>
        <p:cNvPr id="1" name="Shape 103"/>
        <p:cNvGrpSpPr/>
        <p:nvPr/>
      </p:nvGrpSpPr>
      <p:grpSpPr>
        <a:xfrm>
          <a:off x="0" y="0"/>
          <a:ext cx="0" cy="0"/>
          <a:chOff x="0" y="0"/>
          <a:chExt cx="0" cy="0"/>
        </a:xfrm>
      </p:grpSpPr>
      <p:sp>
        <p:nvSpPr>
          <p:cNvPr id="104" name="Google Shape;104;p23"/>
          <p:cNvSpPr txBox="1">
            <a:spLocks noGrp="1"/>
          </p:cNvSpPr>
          <p:nvPr>
            <p:ph type="title"/>
          </p:nvPr>
        </p:nvSpPr>
        <p:spPr>
          <a:xfrm>
            <a:off x="335360" y="3076"/>
            <a:ext cx="9505056" cy="83363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23"/>
          <p:cNvSpPr txBox="1">
            <a:spLocks noGrp="1"/>
          </p:cNvSpPr>
          <p:nvPr>
            <p:ph type="body" idx="1"/>
          </p:nvPr>
        </p:nvSpPr>
        <p:spPr>
          <a:xfrm>
            <a:off x="609600" y="2132857"/>
            <a:ext cx="5384800" cy="3993307"/>
          </a:xfrm>
          <a:prstGeom prst="rect">
            <a:avLst/>
          </a:prstGeom>
          <a:noFill/>
          <a:ln>
            <a:noFill/>
          </a:ln>
        </p:spPr>
        <p:txBody>
          <a:bodyPr spcFirstLastPara="1" wrap="square" lIns="91425" tIns="45700" rIns="91425" bIns="45700" anchor="t" anchorCtr="0">
            <a:normAutofit/>
          </a:bodyPr>
          <a:lstStyle>
            <a:lvl1pPr marL="457200" lvl="0" indent="-285750" algn="l">
              <a:spcBef>
                <a:spcPts val="180"/>
              </a:spcBef>
              <a:spcAft>
                <a:spcPts val="0"/>
              </a:spcAft>
              <a:buSzPts val="900"/>
              <a:buChar char="▪"/>
              <a:defRPr sz="900"/>
            </a:lvl1pPr>
            <a:lvl2pPr marL="914400" lvl="1" indent="-285750" algn="l">
              <a:spcBef>
                <a:spcPts val="180"/>
              </a:spcBef>
              <a:spcAft>
                <a:spcPts val="0"/>
              </a:spcAft>
              <a:buSzPts val="900"/>
              <a:buChar char="»"/>
              <a:defRPr sz="900"/>
            </a:lvl2pPr>
            <a:lvl3pPr marL="1371600" lvl="2" indent="-285750" algn="l">
              <a:spcBef>
                <a:spcPts val="180"/>
              </a:spcBef>
              <a:spcAft>
                <a:spcPts val="0"/>
              </a:spcAft>
              <a:buSzPts val="900"/>
              <a:buChar char="•"/>
              <a:defRPr sz="900"/>
            </a:lvl3pPr>
            <a:lvl4pPr marL="1828800" lvl="3" indent="-285750" algn="l">
              <a:spcBef>
                <a:spcPts val="180"/>
              </a:spcBef>
              <a:spcAft>
                <a:spcPts val="0"/>
              </a:spcAft>
              <a:buSzPts val="900"/>
              <a:buChar char="–"/>
              <a:defRPr sz="900"/>
            </a:lvl4pPr>
            <a:lvl5pPr marL="2286000" lvl="4" indent="-285750" algn="l">
              <a:spcBef>
                <a:spcPts val="180"/>
              </a:spcBef>
              <a:spcAft>
                <a:spcPts val="0"/>
              </a:spcAft>
              <a:buSzPts val="900"/>
              <a:buChar char="❖"/>
              <a:defRPr sz="900"/>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
        <p:nvSpPr>
          <p:cNvPr id="106" name="Google Shape;106;p23"/>
          <p:cNvSpPr txBox="1">
            <a:spLocks noGrp="1"/>
          </p:cNvSpPr>
          <p:nvPr>
            <p:ph type="body" idx="2"/>
          </p:nvPr>
        </p:nvSpPr>
        <p:spPr>
          <a:xfrm>
            <a:off x="6197600" y="2132857"/>
            <a:ext cx="5384800" cy="3993307"/>
          </a:xfrm>
          <a:prstGeom prst="rect">
            <a:avLst/>
          </a:prstGeom>
          <a:noFill/>
          <a:ln>
            <a:noFill/>
          </a:ln>
        </p:spPr>
        <p:txBody>
          <a:bodyPr spcFirstLastPara="1" wrap="square" lIns="91425" tIns="45700" rIns="91425" bIns="45700" anchor="t" anchorCtr="0">
            <a:normAutofit/>
          </a:bodyPr>
          <a:lstStyle>
            <a:lvl1pPr marL="457200" lvl="0" indent="-285750" algn="l">
              <a:spcBef>
                <a:spcPts val="180"/>
              </a:spcBef>
              <a:spcAft>
                <a:spcPts val="0"/>
              </a:spcAft>
              <a:buSzPts val="900"/>
              <a:buChar char="▪"/>
              <a:defRPr sz="900"/>
            </a:lvl1pPr>
            <a:lvl2pPr marL="914400" lvl="1" indent="-285750" algn="l">
              <a:spcBef>
                <a:spcPts val="180"/>
              </a:spcBef>
              <a:spcAft>
                <a:spcPts val="0"/>
              </a:spcAft>
              <a:buSzPts val="900"/>
              <a:buChar char="»"/>
              <a:defRPr sz="900"/>
            </a:lvl2pPr>
            <a:lvl3pPr marL="1371600" lvl="2" indent="-285750" algn="l">
              <a:spcBef>
                <a:spcPts val="180"/>
              </a:spcBef>
              <a:spcAft>
                <a:spcPts val="0"/>
              </a:spcAft>
              <a:buSzPts val="900"/>
              <a:buChar char="•"/>
              <a:defRPr sz="900"/>
            </a:lvl3pPr>
            <a:lvl4pPr marL="1828800" lvl="3" indent="-285750" algn="l">
              <a:spcBef>
                <a:spcPts val="180"/>
              </a:spcBef>
              <a:spcAft>
                <a:spcPts val="0"/>
              </a:spcAft>
              <a:buSzPts val="900"/>
              <a:buChar char="–"/>
              <a:defRPr sz="900"/>
            </a:lvl4pPr>
            <a:lvl5pPr marL="2286000" lvl="4" indent="-285750" algn="l">
              <a:spcBef>
                <a:spcPts val="180"/>
              </a:spcBef>
              <a:spcAft>
                <a:spcPts val="0"/>
              </a:spcAft>
              <a:buSzPts val="900"/>
              <a:buChar char="❖"/>
              <a:defRPr sz="900"/>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
        <p:nvSpPr>
          <p:cNvPr id="107" name="Google Shape;107;p23"/>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23"/>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23"/>
          <p:cNvSpPr txBox="1">
            <a:spLocks noGrp="1"/>
          </p:cNvSpPr>
          <p:nvPr>
            <p:ph type="sldNum" idx="12"/>
          </p:nvPr>
        </p:nvSpPr>
        <p:spPr>
          <a:xfrm>
            <a:off x="8737600" y="6356353"/>
            <a:ext cx="187090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s-IS"/>
              <a:t>‹#›</a:t>
            </a:fld>
            <a:endParaRPr/>
          </a:p>
        </p:txBody>
      </p:sp>
      <p:sp>
        <p:nvSpPr>
          <p:cNvPr id="110" name="Google Shape;110;p23"/>
          <p:cNvSpPr txBox="1">
            <a:spLocks noGrp="1"/>
          </p:cNvSpPr>
          <p:nvPr>
            <p:ph type="body" idx="3"/>
          </p:nvPr>
        </p:nvSpPr>
        <p:spPr>
          <a:xfrm>
            <a:off x="609600" y="1844824"/>
            <a:ext cx="5390389" cy="288032"/>
          </a:xfrm>
          <a:prstGeom prst="rect">
            <a:avLst/>
          </a:prstGeom>
          <a:noFill/>
          <a:ln>
            <a:noFill/>
          </a:ln>
        </p:spPr>
        <p:txBody>
          <a:bodyPr spcFirstLastPara="1" wrap="square" lIns="91425" tIns="45700" rIns="91425" bIns="45700" anchor="b" anchorCtr="0">
            <a:normAutofit/>
          </a:bodyPr>
          <a:lstStyle>
            <a:lvl1pPr marL="457200" lvl="0" indent="-228600" algn="l">
              <a:spcBef>
                <a:spcPts val="180"/>
              </a:spcBef>
              <a:spcAft>
                <a:spcPts val="0"/>
              </a:spcAft>
              <a:buSzPts val="900"/>
              <a:buNone/>
              <a:defRPr sz="900" b="1"/>
            </a:lvl1pPr>
            <a:lvl2pPr marL="914400" lvl="1" indent="-228600" algn="l">
              <a:spcBef>
                <a:spcPts val="300"/>
              </a:spcBef>
              <a:spcAft>
                <a:spcPts val="0"/>
              </a:spcAft>
              <a:buSzPts val="1500"/>
              <a:buNone/>
              <a:defRPr sz="1500" b="1"/>
            </a:lvl2pPr>
            <a:lvl3pPr marL="1371600" lvl="2" indent="-228600" algn="l">
              <a:spcBef>
                <a:spcPts val="270"/>
              </a:spcBef>
              <a:spcAft>
                <a:spcPts val="0"/>
              </a:spcAft>
              <a:buSzPts val="1350"/>
              <a:buNone/>
              <a:defRPr sz="1350" b="1"/>
            </a:lvl3pPr>
            <a:lvl4pPr marL="1828800" lvl="3" indent="-228600" algn="l">
              <a:spcBef>
                <a:spcPts val="240"/>
              </a:spcBef>
              <a:spcAft>
                <a:spcPts val="0"/>
              </a:spcAft>
              <a:buSzPts val="1200"/>
              <a:buNone/>
              <a:defRPr sz="1200" b="1"/>
            </a:lvl4pPr>
            <a:lvl5pPr marL="2286000" lvl="4" indent="-228600" algn="l">
              <a:spcBef>
                <a:spcPts val="240"/>
              </a:spcBef>
              <a:spcAft>
                <a:spcPts val="0"/>
              </a:spcAft>
              <a:buSzPts val="1200"/>
              <a:buNone/>
              <a:defRPr sz="1200" b="1"/>
            </a:lvl5pPr>
            <a:lvl6pPr marL="2743200" lvl="5" indent="-228600" algn="l">
              <a:spcBef>
                <a:spcPts val="240"/>
              </a:spcBef>
              <a:spcAft>
                <a:spcPts val="0"/>
              </a:spcAft>
              <a:buClr>
                <a:schemeClr val="dk1"/>
              </a:buClr>
              <a:buSzPts val="1200"/>
              <a:buNone/>
              <a:defRPr sz="1200" b="1"/>
            </a:lvl6pPr>
            <a:lvl7pPr marL="3200400" lvl="6" indent="-228600" algn="l">
              <a:spcBef>
                <a:spcPts val="240"/>
              </a:spcBef>
              <a:spcAft>
                <a:spcPts val="0"/>
              </a:spcAft>
              <a:buClr>
                <a:schemeClr val="dk1"/>
              </a:buClr>
              <a:buSzPts val="1200"/>
              <a:buNone/>
              <a:defRPr sz="1200" b="1"/>
            </a:lvl7pPr>
            <a:lvl8pPr marL="3657600" lvl="7" indent="-228600" algn="l">
              <a:spcBef>
                <a:spcPts val="240"/>
              </a:spcBef>
              <a:spcAft>
                <a:spcPts val="0"/>
              </a:spcAft>
              <a:buClr>
                <a:schemeClr val="dk1"/>
              </a:buClr>
              <a:buSzPts val="1200"/>
              <a:buNone/>
              <a:defRPr sz="1200" b="1"/>
            </a:lvl8pPr>
            <a:lvl9pPr marL="4114800" lvl="8" indent="-228600" algn="l">
              <a:spcBef>
                <a:spcPts val="240"/>
              </a:spcBef>
              <a:spcAft>
                <a:spcPts val="0"/>
              </a:spcAft>
              <a:buClr>
                <a:schemeClr val="dk1"/>
              </a:buClr>
              <a:buSzPts val="1200"/>
              <a:buNone/>
              <a:defRPr sz="1200" b="1"/>
            </a:lvl9pPr>
          </a:lstStyle>
          <a:p>
            <a:endParaRPr/>
          </a:p>
        </p:txBody>
      </p:sp>
      <p:sp>
        <p:nvSpPr>
          <p:cNvPr id="111" name="Google Shape;111;p23"/>
          <p:cNvSpPr txBox="1">
            <a:spLocks noGrp="1"/>
          </p:cNvSpPr>
          <p:nvPr>
            <p:ph type="body" idx="4"/>
          </p:nvPr>
        </p:nvSpPr>
        <p:spPr>
          <a:xfrm>
            <a:off x="6192012" y="1836514"/>
            <a:ext cx="5390389" cy="288032"/>
          </a:xfrm>
          <a:prstGeom prst="rect">
            <a:avLst/>
          </a:prstGeom>
          <a:noFill/>
          <a:ln>
            <a:noFill/>
          </a:ln>
        </p:spPr>
        <p:txBody>
          <a:bodyPr spcFirstLastPara="1" wrap="square" lIns="91425" tIns="45700" rIns="91425" bIns="45700" anchor="b" anchorCtr="0">
            <a:normAutofit/>
          </a:bodyPr>
          <a:lstStyle>
            <a:lvl1pPr marL="457200" lvl="0" indent="-228600" algn="l">
              <a:spcBef>
                <a:spcPts val="180"/>
              </a:spcBef>
              <a:spcAft>
                <a:spcPts val="0"/>
              </a:spcAft>
              <a:buSzPts val="900"/>
              <a:buNone/>
              <a:defRPr sz="900" b="1"/>
            </a:lvl1pPr>
            <a:lvl2pPr marL="914400" lvl="1" indent="-228600" algn="l">
              <a:spcBef>
                <a:spcPts val="300"/>
              </a:spcBef>
              <a:spcAft>
                <a:spcPts val="0"/>
              </a:spcAft>
              <a:buSzPts val="1500"/>
              <a:buNone/>
              <a:defRPr sz="1500" b="1"/>
            </a:lvl2pPr>
            <a:lvl3pPr marL="1371600" lvl="2" indent="-228600" algn="l">
              <a:spcBef>
                <a:spcPts val="270"/>
              </a:spcBef>
              <a:spcAft>
                <a:spcPts val="0"/>
              </a:spcAft>
              <a:buSzPts val="1350"/>
              <a:buNone/>
              <a:defRPr sz="1350" b="1"/>
            </a:lvl3pPr>
            <a:lvl4pPr marL="1828800" lvl="3" indent="-228600" algn="l">
              <a:spcBef>
                <a:spcPts val="240"/>
              </a:spcBef>
              <a:spcAft>
                <a:spcPts val="0"/>
              </a:spcAft>
              <a:buSzPts val="1200"/>
              <a:buNone/>
              <a:defRPr sz="1200" b="1"/>
            </a:lvl4pPr>
            <a:lvl5pPr marL="2286000" lvl="4" indent="-228600" algn="l">
              <a:spcBef>
                <a:spcPts val="240"/>
              </a:spcBef>
              <a:spcAft>
                <a:spcPts val="0"/>
              </a:spcAft>
              <a:buSzPts val="1200"/>
              <a:buNone/>
              <a:defRPr sz="1200" b="1"/>
            </a:lvl5pPr>
            <a:lvl6pPr marL="2743200" lvl="5" indent="-228600" algn="l">
              <a:spcBef>
                <a:spcPts val="240"/>
              </a:spcBef>
              <a:spcAft>
                <a:spcPts val="0"/>
              </a:spcAft>
              <a:buClr>
                <a:schemeClr val="dk1"/>
              </a:buClr>
              <a:buSzPts val="1200"/>
              <a:buNone/>
              <a:defRPr sz="1200" b="1"/>
            </a:lvl6pPr>
            <a:lvl7pPr marL="3200400" lvl="6" indent="-228600" algn="l">
              <a:spcBef>
                <a:spcPts val="240"/>
              </a:spcBef>
              <a:spcAft>
                <a:spcPts val="0"/>
              </a:spcAft>
              <a:buClr>
                <a:schemeClr val="dk1"/>
              </a:buClr>
              <a:buSzPts val="1200"/>
              <a:buNone/>
              <a:defRPr sz="1200" b="1"/>
            </a:lvl7pPr>
            <a:lvl8pPr marL="3657600" lvl="7" indent="-228600" algn="l">
              <a:spcBef>
                <a:spcPts val="240"/>
              </a:spcBef>
              <a:spcAft>
                <a:spcPts val="0"/>
              </a:spcAft>
              <a:buClr>
                <a:schemeClr val="dk1"/>
              </a:buClr>
              <a:buSzPts val="1200"/>
              <a:buNone/>
              <a:defRPr sz="1200" b="1"/>
            </a:lvl8pPr>
            <a:lvl9pPr marL="4114800" lvl="8" indent="-228600" algn="l">
              <a:spcBef>
                <a:spcPts val="240"/>
              </a:spcBef>
              <a:spcAft>
                <a:spcPts val="0"/>
              </a:spcAft>
              <a:buClr>
                <a:schemeClr val="dk1"/>
              </a:buClr>
              <a:buSzPts val="1200"/>
              <a:buNone/>
              <a:defRPr sz="1200" b="1"/>
            </a:lvl9pPr>
          </a:lstStyle>
          <a:p>
            <a:endParaRPr/>
          </a:p>
        </p:txBody>
      </p:sp>
      <p:sp>
        <p:nvSpPr>
          <p:cNvPr id="112" name="Google Shape;112;p23"/>
          <p:cNvSpPr txBox="1">
            <a:spLocks noGrp="1"/>
          </p:cNvSpPr>
          <p:nvPr>
            <p:ph type="body" idx="5"/>
          </p:nvPr>
        </p:nvSpPr>
        <p:spPr>
          <a:xfrm>
            <a:off x="335360" y="1052736"/>
            <a:ext cx="10945216" cy="288032"/>
          </a:xfrm>
          <a:prstGeom prst="rect">
            <a:avLst/>
          </a:prstGeom>
          <a:noFill/>
          <a:ln>
            <a:noFill/>
          </a:ln>
        </p:spPr>
        <p:txBody>
          <a:bodyPr spcFirstLastPara="1" wrap="square" lIns="91425" tIns="45700" rIns="91425" bIns="45700" anchor="b" anchorCtr="0">
            <a:noAutofit/>
          </a:bodyPr>
          <a:lstStyle>
            <a:lvl1pPr marL="457200" lvl="0" indent="-228600" algn="l">
              <a:spcBef>
                <a:spcPts val="240"/>
              </a:spcBef>
              <a:spcAft>
                <a:spcPts val="0"/>
              </a:spcAft>
              <a:buSzPts val="1200"/>
              <a:buNone/>
              <a:defRPr sz="1200" b="1">
                <a:latin typeface="Calibri"/>
                <a:ea typeface="Calibri"/>
                <a:cs typeface="Calibri"/>
                <a:sym typeface="Calibri"/>
              </a:defRPr>
            </a:lvl1pPr>
            <a:lvl2pPr marL="914400" lvl="1" indent="-228600" algn="l">
              <a:spcBef>
                <a:spcPts val="300"/>
              </a:spcBef>
              <a:spcAft>
                <a:spcPts val="0"/>
              </a:spcAft>
              <a:buSzPts val="1500"/>
              <a:buNone/>
              <a:defRPr sz="1500" b="1"/>
            </a:lvl2pPr>
            <a:lvl3pPr marL="1371600" lvl="2" indent="-228600" algn="l">
              <a:spcBef>
                <a:spcPts val="270"/>
              </a:spcBef>
              <a:spcAft>
                <a:spcPts val="0"/>
              </a:spcAft>
              <a:buSzPts val="1350"/>
              <a:buNone/>
              <a:defRPr sz="1350" b="1"/>
            </a:lvl3pPr>
            <a:lvl4pPr marL="1828800" lvl="3" indent="-228600" algn="l">
              <a:spcBef>
                <a:spcPts val="240"/>
              </a:spcBef>
              <a:spcAft>
                <a:spcPts val="0"/>
              </a:spcAft>
              <a:buSzPts val="1200"/>
              <a:buNone/>
              <a:defRPr sz="1200" b="1"/>
            </a:lvl4pPr>
            <a:lvl5pPr marL="2286000" lvl="4" indent="-228600" algn="l">
              <a:spcBef>
                <a:spcPts val="240"/>
              </a:spcBef>
              <a:spcAft>
                <a:spcPts val="0"/>
              </a:spcAft>
              <a:buSzPts val="1200"/>
              <a:buNone/>
              <a:defRPr sz="1200" b="1"/>
            </a:lvl5pPr>
            <a:lvl6pPr marL="2743200" lvl="5" indent="-228600" algn="l">
              <a:spcBef>
                <a:spcPts val="240"/>
              </a:spcBef>
              <a:spcAft>
                <a:spcPts val="0"/>
              </a:spcAft>
              <a:buClr>
                <a:schemeClr val="dk1"/>
              </a:buClr>
              <a:buSzPts val="1200"/>
              <a:buNone/>
              <a:defRPr sz="1200" b="1"/>
            </a:lvl6pPr>
            <a:lvl7pPr marL="3200400" lvl="6" indent="-228600" algn="l">
              <a:spcBef>
                <a:spcPts val="240"/>
              </a:spcBef>
              <a:spcAft>
                <a:spcPts val="0"/>
              </a:spcAft>
              <a:buClr>
                <a:schemeClr val="dk1"/>
              </a:buClr>
              <a:buSzPts val="1200"/>
              <a:buNone/>
              <a:defRPr sz="1200" b="1"/>
            </a:lvl7pPr>
            <a:lvl8pPr marL="3657600" lvl="7" indent="-228600" algn="l">
              <a:spcBef>
                <a:spcPts val="240"/>
              </a:spcBef>
              <a:spcAft>
                <a:spcPts val="0"/>
              </a:spcAft>
              <a:buClr>
                <a:schemeClr val="dk1"/>
              </a:buClr>
              <a:buSzPts val="1200"/>
              <a:buNone/>
              <a:defRPr sz="1200" b="1"/>
            </a:lvl8pPr>
            <a:lvl9pPr marL="4114800" lvl="8" indent="-228600" algn="l">
              <a:spcBef>
                <a:spcPts val="240"/>
              </a:spcBef>
              <a:spcAft>
                <a:spcPts val="0"/>
              </a:spcAft>
              <a:buClr>
                <a:schemeClr val="dk1"/>
              </a:buClr>
              <a:buSzPts val="1200"/>
              <a:buNone/>
              <a:defRPr sz="1200" b="1"/>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álkar2" type="twoObj">
  <p:cSld name="TWO_OBJECTS">
    <p:spTree>
      <p:nvGrpSpPr>
        <p:cNvPr id="1" name="Shape 113"/>
        <p:cNvGrpSpPr/>
        <p:nvPr/>
      </p:nvGrpSpPr>
      <p:grpSpPr>
        <a:xfrm>
          <a:off x="0" y="0"/>
          <a:ext cx="0" cy="0"/>
          <a:chOff x="0" y="0"/>
          <a:chExt cx="0" cy="0"/>
        </a:xfrm>
      </p:grpSpPr>
      <p:sp>
        <p:nvSpPr>
          <p:cNvPr id="114" name="Google Shape;114;p24"/>
          <p:cNvSpPr txBox="1">
            <a:spLocks noGrp="1"/>
          </p:cNvSpPr>
          <p:nvPr>
            <p:ph type="title"/>
          </p:nvPr>
        </p:nvSpPr>
        <p:spPr>
          <a:xfrm>
            <a:off x="609600" y="3076"/>
            <a:ext cx="10972800" cy="83363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24"/>
          <p:cNvSpPr txBox="1">
            <a:spLocks noGrp="1"/>
          </p:cNvSpPr>
          <p:nvPr>
            <p:ph type="body" idx="1"/>
          </p:nvPr>
        </p:nvSpPr>
        <p:spPr>
          <a:xfrm>
            <a:off x="609600" y="1600203"/>
            <a:ext cx="5384800" cy="4525963"/>
          </a:xfrm>
          <a:prstGeom prst="rect">
            <a:avLst/>
          </a:prstGeom>
          <a:noFill/>
          <a:ln>
            <a:noFill/>
          </a:ln>
        </p:spPr>
        <p:txBody>
          <a:bodyPr spcFirstLastPara="1" wrap="square" lIns="91425" tIns="45700" rIns="91425" bIns="45700" anchor="t" anchorCtr="0">
            <a:normAutofit/>
          </a:bodyPr>
          <a:lstStyle>
            <a:lvl1pPr marL="457200" lvl="0" indent="-285750" algn="l">
              <a:spcBef>
                <a:spcPts val="180"/>
              </a:spcBef>
              <a:spcAft>
                <a:spcPts val="0"/>
              </a:spcAft>
              <a:buSzPts val="900"/>
              <a:buChar char="▪"/>
              <a:defRPr sz="900" b="0" i="0">
                <a:latin typeface="Calibri"/>
                <a:ea typeface="Calibri"/>
                <a:cs typeface="Calibri"/>
                <a:sym typeface="Calibri"/>
              </a:defRPr>
            </a:lvl1pPr>
            <a:lvl2pPr marL="914400" lvl="1" indent="-285750" algn="l">
              <a:spcBef>
                <a:spcPts val="180"/>
              </a:spcBef>
              <a:spcAft>
                <a:spcPts val="0"/>
              </a:spcAft>
              <a:buSzPts val="900"/>
              <a:buChar char="»"/>
              <a:defRPr sz="900" b="0" i="0">
                <a:latin typeface="Calibri"/>
                <a:ea typeface="Calibri"/>
                <a:cs typeface="Calibri"/>
                <a:sym typeface="Calibri"/>
              </a:defRPr>
            </a:lvl2pPr>
            <a:lvl3pPr marL="1371600" lvl="2" indent="-285750" algn="l">
              <a:spcBef>
                <a:spcPts val="180"/>
              </a:spcBef>
              <a:spcAft>
                <a:spcPts val="0"/>
              </a:spcAft>
              <a:buSzPts val="900"/>
              <a:buChar char="•"/>
              <a:defRPr sz="900" b="0" i="0">
                <a:latin typeface="Calibri"/>
                <a:ea typeface="Calibri"/>
                <a:cs typeface="Calibri"/>
                <a:sym typeface="Calibri"/>
              </a:defRPr>
            </a:lvl3pPr>
            <a:lvl4pPr marL="1828800" lvl="3" indent="-285750" algn="l">
              <a:spcBef>
                <a:spcPts val="180"/>
              </a:spcBef>
              <a:spcAft>
                <a:spcPts val="0"/>
              </a:spcAft>
              <a:buSzPts val="900"/>
              <a:buChar char="–"/>
              <a:defRPr sz="900" b="0" i="0">
                <a:latin typeface="Calibri"/>
                <a:ea typeface="Calibri"/>
                <a:cs typeface="Calibri"/>
                <a:sym typeface="Calibri"/>
              </a:defRPr>
            </a:lvl4pPr>
            <a:lvl5pPr marL="2286000" lvl="4" indent="-285750" algn="l">
              <a:spcBef>
                <a:spcPts val="180"/>
              </a:spcBef>
              <a:spcAft>
                <a:spcPts val="0"/>
              </a:spcAft>
              <a:buSzPts val="900"/>
              <a:buChar char="❖"/>
              <a:defRPr sz="900" b="0" i="0">
                <a:latin typeface="Calibri"/>
                <a:ea typeface="Calibri"/>
                <a:cs typeface="Calibri"/>
                <a:sym typeface="Calibri"/>
              </a:defRPr>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
        <p:nvSpPr>
          <p:cNvPr id="116" name="Google Shape;116;p24"/>
          <p:cNvSpPr txBox="1">
            <a:spLocks noGrp="1"/>
          </p:cNvSpPr>
          <p:nvPr>
            <p:ph type="body" idx="2"/>
          </p:nvPr>
        </p:nvSpPr>
        <p:spPr>
          <a:xfrm>
            <a:off x="6197600" y="1600203"/>
            <a:ext cx="5384800" cy="4525963"/>
          </a:xfrm>
          <a:prstGeom prst="rect">
            <a:avLst/>
          </a:prstGeom>
          <a:noFill/>
          <a:ln>
            <a:noFill/>
          </a:ln>
        </p:spPr>
        <p:txBody>
          <a:bodyPr spcFirstLastPara="1" wrap="square" lIns="91425" tIns="45700" rIns="91425" bIns="45700" anchor="t" anchorCtr="0">
            <a:normAutofit/>
          </a:bodyPr>
          <a:lstStyle>
            <a:lvl1pPr marL="457200" lvl="0" indent="-285750" algn="l">
              <a:spcBef>
                <a:spcPts val="180"/>
              </a:spcBef>
              <a:spcAft>
                <a:spcPts val="0"/>
              </a:spcAft>
              <a:buSzPts val="900"/>
              <a:buChar char="▪"/>
              <a:defRPr sz="900" b="0" i="0">
                <a:latin typeface="Calibri"/>
                <a:ea typeface="Calibri"/>
                <a:cs typeface="Calibri"/>
                <a:sym typeface="Calibri"/>
              </a:defRPr>
            </a:lvl1pPr>
            <a:lvl2pPr marL="914400" lvl="1" indent="-285750" algn="l">
              <a:spcBef>
                <a:spcPts val="180"/>
              </a:spcBef>
              <a:spcAft>
                <a:spcPts val="0"/>
              </a:spcAft>
              <a:buSzPts val="900"/>
              <a:buChar char="»"/>
              <a:defRPr sz="900" b="0" i="0">
                <a:latin typeface="Calibri"/>
                <a:ea typeface="Calibri"/>
                <a:cs typeface="Calibri"/>
                <a:sym typeface="Calibri"/>
              </a:defRPr>
            </a:lvl2pPr>
            <a:lvl3pPr marL="1371600" lvl="2" indent="-285750" algn="l">
              <a:spcBef>
                <a:spcPts val="180"/>
              </a:spcBef>
              <a:spcAft>
                <a:spcPts val="0"/>
              </a:spcAft>
              <a:buSzPts val="900"/>
              <a:buChar char="•"/>
              <a:defRPr sz="900" b="0" i="0">
                <a:latin typeface="Calibri"/>
                <a:ea typeface="Calibri"/>
                <a:cs typeface="Calibri"/>
                <a:sym typeface="Calibri"/>
              </a:defRPr>
            </a:lvl3pPr>
            <a:lvl4pPr marL="1828800" lvl="3" indent="-285750" algn="l">
              <a:spcBef>
                <a:spcPts val="180"/>
              </a:spcBef>
              <a:spcAft>
                <a:spcPts val="0"/>
              </a:spcAft>
              <a:buSzPts val="900"/>
              <a:buChar char="–"/>
              <a:defRPr sz="900" b="0" i="0">
                <a:latin typeface="Calibri"/>
                <a:ea typeface="Calibri"/>
                <a:cs typeface="Calibri"/>
                <a:sym typeface="Calibri"/>
              </a:defRPr>
            </a:lvl4pPr>
            <a:lvl5pPr marL="2286000" lvl="4" indent="-285750" algn="l">
              <a:spcBef>
                <a:spcPts val="180"/>
              </a:spcBef>
              <a:spcAft>
                <a:spcPts val="0"/>
              </a:spcAft>
              <a:buSzPts val="900"/>
              <a:buChar char="❖"/>
              <a:defRPr sz="900" b="0" i="0">
                <a:latin typeface="Calibri"/>
                <a:ea typeface="Calibri"/>
                <a:cs typeface="Calibri"/>
                <a:sym typeface="Calibri"/>
              </a:defRPr>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
        <p:nvSpPr>
          <p:cNvPr id="117" name="Google Shape;117;p24"/>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24"/>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24"/>
          <p:cNvSpPr txBox="1">
            <a:spLocks noGrp="1"/>
          </p:cNvSpPr>
          <p:nvPr>
            <p:ph type="sldNum" idx="12"/>
          </p:nvPr>
        </p:nvSpPr>
        <p:spPr>
          <a:xfrm>
            <a:off x="8737600" y="6356353"/>
            <a:ext cx="187090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s-I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Dálkar2">
  <p:cSld name="2_Dálkar2">
    <p:spTree>
      <p:nvGrpSpPr>
        <p:cNvPr id="1" name="Shape 120"/>
        <p:cNvGrpSpPr/>
        <p:nvPr/>
      </p:nvGrpSpPr>
      <p:grpSpPr>
        <a:xfrm>
          <a:off x="0" y="0"/>
          <a:ext cx="0" cy="0"/>
          <a:chOff x="0" y="0"/>
          <a:chExt cx="0" cy="0"/>
        </a:xfrm>
      </p:grpSpPr>
      <p:sp>
        <p:nvSpPr>
          <p:cNvPr id="121" name="Google Shape;121;p35"/>
          <p:cNvSpPr txBox="1">
            <a:spLocks noGrp="1"/>
          </p:cNvSpPr>
          <p:nvPr>
            <p:ph type="title"/>
          </p:nvPr>
        </p:nvSpPr>
        <p:spPr>
          <a:xfrm>
            <a:off x="623392" y="3845"/>
            <a:ext cx="10972800" cy="83363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35"/>
          <p:cNvSpPr txBox="1">
            <a:spLocks noGrp="1"/>
          </p:cNvSpPr>
          <p:nvPr>
            <p:ph type="body" idx="1"/>
          </p:nvPr>
        </p:nvSpPr>
        <p:spPr>
          <a:xfrm>
            <a:off x="623392" y="1484784"/>
            <a:ext cx="5384800" cy="4896544"/>
          </a:xfrm>
          <a:prstGeom prst="rect">
            <a:avLst/>
          </a:prstGeom>
          <a:noFill/>
          <a:ln>
            <a:noFill/>
          </a:ln>
        </p:spPr>
        <p:txBody>
          <a:bodyPr spcFirstLastPara="1" wrap="square" lIns="91425" tIns="45700" rIns="91425" bIns="45700" anchor="t" anchorCtr="0">
            <a:normAutofit/>
          </a:bodyPr>
          <a:lstStyle>
            <a:lvl1pPr marL="457200" lvl="0" indent="-285750" algn="l">
              <a:spcBef>
                <a:spcPts val="180"/>
              </a:spcBef>
              <a:spcAft>
                <a:spcPts val="0"/>
              </a:spcAft>
              <a:buSzPts val="900"/>
              <a:buChar char="▪"/>
              <a:defRPr sz="900"/>
            </a:lvl1pPr>
            <a:lvl2pPr marL="914400" lvl="1" indent="-285750" algn="l">
              <a:spcBef>
                <a:spcPts val="180"/>
              </a:spcBef>
              <a:spcAft>
                <a:spcPts val="0"/>
              </a:spcAft>
              <a:buSzPts val="900"/>
              <a:buChar char="»"/>
              <a:defRPr sz="900"/>
            </a:lvl2pPr>
            <a:lvl3pPr marL="1371600" lvl="2" indent="-285750" algn="l">
              <a:spcBef>
                <a:spcPts val="180"/>
              </a:spcBef>
              <a:spcAft>
                <a:spcPts val="0"/>
              </a:spcAft>
              <a:buSzPts val="900"/>
              <a:buChar char="•"/>
              <a:defRPr sz="900"/>
            </a:lvl3pPr>
            <a:lvl4pPr marL="1828800" lvl="3" indent="-285750" algn="l">
              <a:spcBef>
                <a:spcPts val="180"/>
              </a:spcBef>
              <a:spcAft>
                <a:spcPts val="0"/>
              </a:spcAft>
              <a:buSzPts val="900"/>
              <a:buChar char="–"/>
              <a:defRPr sz="900"/>
            </a:lvl4pPr>
            <a:lvl5pPr marL="2286000" lvl="4" indent="-285750" algn="l">
              <a:spcBef>
                <a:spcPts val="180"/>
              </a:spcBef>
              <a:spcAft>
                <a:spcPts val="0"/>
              </a:spcAft>
              <a:buSzPts val="900"/>
              <a:buChar char="❖"/>
              <a:defRPr sz="900"/>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
        <p:nvSpPr>
          <p:cNvPr id="123" name="Google Shape;123;p35"/>
          <p:cNvSpPr txBox="1">
            <a:spLocks noGrp="1"/>
          </p:cNvSpPr>
          <p:nvPr>
            <p:ph type="body" idx="2"/>
          </p:nvPr>
        </p:nvSpPr>
        <p:spPr>
          <a:xfrm>
            <a:off x="6288021" y="1484784"/>
            <a:ext cx="5384800" cy="4896544"/>
          </a:xfrm>
          <a:prstGeom prst="rect">
            <a:avLst/>
          </a:prstGeom>
          <a:noFill/>
          <a:ln>
            <a:noFill/>
          </a:ln>
        </p:spPr>
        <p:txBody>
          <a:bodyPr spcFirstLastPara="1" wrap="square" lIns="91425" tIns="45700" rIns="91425" bIns="45700" anchor="t" anchorCtr="0">
            <a:normAutofit/>
          </a:bodyPr>
          <a:lstStyle>
            <a:lvl1pPr marL="457200" lvl="0" indent="-285750" algn="l">
              <a:spcBef>
                <a:spcPts val="180"/>
              </a:spcBef>
              <a:spcAft>
                <a:spcPts val="0"/>
              </a:spcAft>
              <a:buSzPts val="900"/>
              <a:buChar char="▪"/>
              <a:defRPr sz="900"/>
            </a:lvl1pPr>
            <a:lvl2pPr marL="914400" lvl="1" indent="-285750" algn="l">
              <a:spcBef>
                <a:spcPts val="180"/>
              </a:spcBef>
              <a:spcAft>
                <a:spcPts val="0"/>
              </a:spcAft>
              <a:buSzPts val="900"/>
              <a:buChar char="»"/>
              <a:defRPr sz="900"/>
            </a:lvl2pPr>
            <a:lvl3pPr marL="1371600" lvl="2" indent="-285750" algn="l">
              <a:spcBef>
                <a:spcPts val="180"/>
              </a:spcBef>
              <a:spcAft>
                <a:spcPts val="0"/>
              </a:spcAft>
              <a:buSzPts val="900"/>
              <a:buChar char="•"/>
              <a:defRPr sz="900"/>
            </a:lvl3pPr>
            <a:lvl4pPr marL="1828800" lvl="3" indent="-285750" algn="l">
              <a:spcBef>
                <a:spcPts val="180"/>
              </a:spcBef>
              <a:spcAft>
                <a:spcPts val="0"/>
              </a:spcAft>
              <a:buSzPts val="900"/>
              <a:buChar char="–"/>
              <a:defRPr sz="900"/>
            </a:lvl4pPr>
            <a:lvl5pPr marL="2286000" lvl="4" indent="-285750" algn="l">
              <a:spcBef>
                <a:spcPts val="180"/>
              </a:spcBef>
              <a:spcAft>
                <a:spcPts val="0"/>
              </a:spcAft>
              <a:buSzPts val="900"/>
              <a:buChar char="❖"/>
              <a:defRPr sz="900"/>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
        <p:nvSpPr>
          <p:cNvPr id="124" name="Google Shape;124;p35"/>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35"/>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35"/>
          <p:cNvSpPr txBox="1">
            <a:spLocks noGrp="1"/>
          </p:cNvSpPr>
          <p:nvPr>
            <p:ph type="sldNum" idx="12"/>
          </p:nvPr>
        </p:nvSpPr>
        <p:spPr>
          <a:xfrm>
            <a:off x="8737600" y="6356353"/>
            <a:ext cx="187090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s-IS"/>
              <a:t>‹#›</a:t>
            </a:fld>
            <a:endParaRPr/>
          </a:p>
        </p:txBody>
      </p:sp>
      <p:sp>
        <p:nvSpPr>
          <p:cNvPr id="127" name="Google Shape;127;p35"/>
          <p:cNvSpPr txBox="1">
            <a:spLocks noGrp="1"/>
          </p:cNvSpPr>
          <p:nvPr>
            <p:ph type="body" idx="3"/>
          </p:nvPr>
        </p:nvSpPr>
        <p:spPr>
          <a:xfrm>
            <a:off x="623392" y="1196752"/>
            <a:ext cx="5390389" cy="288032"/>
          </a:xfrm>
          <a:prstGeom prst="rect">
            <a:avLst/>
          </a:prstGeom>
          <a:solidFill>
            <a:schemeClr val="dk2"/>
          </a:solidFill>
          <a:ln>
            <a:noFill/>
          </a:ln>
        </p:spPr>
        <p:txBody>
          <a:bodyPr spcFirstLastPara="1" wrap="square" lIns="91425" tIns="45700" rIns="91425" bIns="45700" anchor="b" anchorCtr="0">
            <a:noAutofit/>
          </a:bodyPr>
          <a:lstStyle>
            <a:lvl1pPr marL="457200" lvl="0" indent="-228600" algn="l">
              <a:spcBef>
                <a:spcPts val="210"/>
              </a:spcBef>
              <a:spcAft>
                <a:spcPts val="0"/>
              </a:spcAft>
              <a:buSzPts val="1050"/>
              <a:buNone/>
              <a:defRPr sz="1050" b="0">
                <a:solidFill>
                  <a:schemeClr val="lt1"/>
                </a:solidFill>
                <a:latin typeface="Calibri"/>
                <a:ea typeface="Calibri"/>
                <a:cs typeface="Calibri"/>
                <a:sym typeface="Calibri"/>
              </a:defRPr>
            </a:lvl1pPr>
            <a:lvl2pPr marL="914400" lvl="1" indent="-228600" algn="l">
              <a:spcBef>
                <a:spcPts val="300"/>
              </a:spcBef>
              <a:spcAft>
                <a:spcPts val="0"/>
              </a:spcAft>
              <a:buSzPts val="1500"/>
              <a:buNone/>
              <a:defRPr sz="1500" b="1"/>
            </a:lvl2pPr>
            <a:lvl3pPr marL="1371600" lvl="2" indent="-228600" algn="l">
              <a:spcBef>
                <a:spcPts val="270"/>
              </a:spcBef>
              <a:spcAft>
                <a:spcPts val="0"/>
              </a:spcAft>
              <a:buSzPts val="1350"/>
              <a:buNone/>
              <a:defRPr sz="1350" b="1"/>
            </a:lvl3pPr>
            <a:lvl4pPr marL="1828800" lvl="3" indent="-228600" algn="l">
              <a:spcBef>
                <a:spcPts val="240"/>
              </a:spcBef>
              <a:spcAft>
                <a:spcPts val="0"/>
              </a:spcAft>
              <a:buSzPts val="1200"/>
              <a:buNone/>
              <a:defRPr sz="1200" b="1"/>
            </a:lvl4pPr>
            <a:lvl5pPr marL="2286000" lvl="4" indent="-228600" algn="l">
              <a:spcBef>
                <a:spcPts val="240"/>
              </a:spcBef>
              <a:spcAft>
                <a:spcPts val="0"/>
              </a:spcAft>
              <a:buSzPts val="1200"/>
              <a:buNone/>
              <a:defRPr sz="1200" b="1"/>
            </a:lvl5pPr>
            <a:lvl6pPr marL="2743200" lvl="5" indent="-228600" algn="l">
              <a:spcBef>
                <a:spcPts val="240"/>
              </a:spcBef>
              <a:spcAft>
                <a:spcPts val="0"/>
              </a:spcAft>
              <a:buClr>
                <a:schemeClr val="dk1"/>
              </a:buClr>
              <a:buSzPts val="1200"/>
              <a:buNone/>
              <a:defRPr sz="1200" b="1"/>
            </a:lvl6pPr>
            <a:lvl7pPr marL="3200400" lvl="6" indent="-228600" algn="l">
              <a:spcBef>
                <a:spcPts val="240"/>
              </a:spcBef>
              <a:spcAft>
                <a:spcPts val="0"/>
              </a:spcAft>
              <a:buClr>
                <a:schemeClr val="dk1"/>
              </a:buClr>
              <a:buSzPts val="1200"/>
              <a:buNone/>
              <a:defRPr sz="1200" b="1"/>
            </a:lvl7pPr>
            <a:lvl8pPr marL="3657600" lvl="7" indent="-228600" algn="l">
              <a:spcBef>
                <a:spcPts val="240"/>
              </a:spcBef>
              <a:spcAft>
                <a:spcPts val="0"/>
              </a:spcAft>
              <a:buClr>
                <a:schemeClr val="dk1"/>
              </a:buClr>
              <a:buSzPts val="1200"/>
              <a:buNone/>
              <a:defRPr sz="1200" b="1"/>
            </a:lvl8pPr>
            <a:lvl9pPr marL="4114800" lvl="8" indent="-228600" algn="l">
              <a:spcBef>
                <a:spcPts val="240"/>
              </a:spcBef>
              <a:spcAft>
                <a:spcPts val="0"/>
              </a:spcAft>
              <a:buClr>
                <a:schemeClr val="dk1"/>
              </a:buClr>
              <a:buSzPts val="1200"/>
              <a:buNone/>
              <a:defRPr sz="1200" b="1"/>
            </a:lvl9pPr>
          </a:lstStyle>
          <a:p>
            <a:endParaRPr/>
          </a:p>
        </p:txBody>
      </p:sp>
      <p:sp>
        <p:nvSpPr>
          <p:cNvPr id="128" name="Google Shape;128;p35"/>
          <p:cNvSpPr txBox="1">
            <a:spLocks noGrp="1"/>
          </p:cNvSpPr>
          <p:nvPr>
            <p:ph type="body" idx="4"/>
          </p:nvPr>
        </p:nvSpPr>
        <p:spPr>
          <a:xfrm>
            <a:off x="6288023" y="1196752"/>
            <a:ext cx="5390389" cy="288032"/>
          </a:xfrm>
          <a:prstGeom prst="rect">
            <a:avLst/>
          </a:prstGeom>
          <a:solidFill>
            <a:schemeClr val="dk2"/>
          </a:solidFill>
          <a:ln>
            <a:noFill/>
          </a:ln>
        </p:spPr>
        <p:txBody>
          <a:bodyPr spcFirstLastPara="1" wrap="square" lIns="91425" tIns="45700" rIns="91425" bIns="45700" anchor="b" anchorCtr="0">
            <a:noAutofit/>
          </a:bodyPr>
          <a:lstStyle>
            <a:lvl1pPr marL="457200" lvl="0" indent="-228600" algn="l">
              <a:spcBef>
                <a:spcPts val="210"/>
              </a:spcBef>
              <a:spcAft>
                <a:spcPts val="0"/>
              </a:spcAft>
              <a:buSzPts val="1050"/>
              <a:buNone/>
              <a:defRPr sz="1050" b="0">
                <a:solidFill>
                  <a:schemeClr val="lt1"/>
                </a:solidFill>
                <a:latin typeface="Calibri"/>
                <a:ea typeface="Calibri"/>
                <a:cs typeface="Calibri"/>
                <a:sym typeface="Calibri"/>
              </a:defRPr>
            </a:lvl1pPr>
            <a:lvl2pPr marL="914400" lvl="1" indent="-228600" algn="l">
              <a:spcBef>
                <a:spcPts val="300"/>
              </a:spcBef>
              <a:spcAft>
                <a:spcPts val="0"/>
              </a:spcAft>
              <a:buSzPts val="1500"/>
              <a:buNone/>
              <a:defRPr sz="1500" b="1"/>
            </a:lvl2pPr>
            <a:lvl3pPr marL="1371600" lvl="2" indent="-228600" algn="l">
              <a:spcBef>
                <a:spcPts val="270"/>
              </a:spcBef>
              <a:spcAft>
                <a:spcPts val="0"/>
              </a:spcAft>
              <a:buSzPts val="1350"/>
              <a:buNone/>
              <a:defRPr sz="1350" b="1"/>
            </a:lvl3pPr>
            <a:lvl4pPr marL="1828800" lvl="3" indent="-228600" algn="l">
              <a:spcBef>
                <a:spcPts val="240"/>
              </a:spcBef>
              <a:spcAft>
                <a:spcPts val="0"/>
              </a:spcAft>
              <a:buSzPts val="1200"/>
              <a:buNone/>
              <a:defRPr sz="1200" b="1"/>
            </a:lvl4pPr>
            <a:lvl5pPr marL="2286000" lvl="4" indent="-228600" algn="l">
              <a:spcBef>
                <a:spcPts val="240"/>
              </a:spcBef>
              <a:spcAft>
                <a:spcPts val="0"/>
              </a:spcAft>
              <a:buSzPts val="1200"/>
              <a:buNone/>
              <a:defRPr sz="1200" b="1"/>
            </a:lvl5pPr>
            <a:lvl6pPr marL="2743200" lvl="5" indent="-228600" algn="l">
              <a:spcBef>
                <a:spcPts val="240"/>
              </a:spcBef>
              <a:spcAft>
                <a:spcPts val="0"/>
              </a:spcAft>
              <a:buClr>
                <a:schemeClr val="dk1"/>
              </a:buClr>
              <a:buSzPts val="1200"/>
              <a:buNone/>
              <a:defRPr sz="1200" b="1"/>
            </a:lvl6pPr>
            <a:lvl7pPr marL="3200400" lvl="6" indent="-228600" algn="l">
              <a:spcBef>
                <a:spcPts val="240"/>
              </a:spcBef>
              <a:spcAft>
                <a:spcPts val="0"/>
              </a:spcAft>
              <a:buClr>
                <a:schemeClr val="dk1"/>
              </a:buClr>
              <a:buSzPts val="1200"/>
              <a:buNone/>
              <a:defRPr sz="1200" b="1"/>
            </a:lvl7pPr>
            <a:lvl8pPr marL="3657600" lvl="7" indent="-228600" algn="l">
              <a:spcBef>
                <a:spcPts val="240"/>
              </a:spcBef>
              <a:spcAft>
                <a:spcPts val="0"/>
              </a:spcAft>
              <a:buClr>
                <a:schemeClr val="dk1"/>
              </a:buClr>
              <a:buSzPts val="1200"/>
              <a:buNone/>
              <a:defRPr sz="1200" b="1"/>
            </a:lvl8pPr>
            <a:lvl9pPr marL="4114800" lvl="8" indent="-228600" algn="l">
              <a:spcBef>
                <a:spcPts val="240"/>
              </a:spcBef>
              <a:spcAft>
                <a:spcPts val="0"/>
              </a:spcAft>
              <a:buClr>
                <a:schemeClr val="dk1"/>
              </a:buClr>
              <a:buSzPts val="1200"/>
              <a:buNone/>
              <a:defRPr sz="1200" b="1"/>
            </a:lvl9pPr>
          </a:lstStyle>
          <a:p>
            <a:endParaRPr/>
          </a:p>
        </p:txBody>
      </p:sp>
      <p:sp>
        <p:nvSpPr>
          <p:cNvPr id="129" name="Google Shape;129;p35"/>
          <p:cNvSpPr txBox="1">
            <a:spLocks noGrp="1"/>
          </p:cNvSpPr>
          <p:nvPr>
            <p:ph type="body" idx="5"/>
          </p:nvPr>
        </p:nvSpPr>
        <p:spPr>
          <a:xfrm>
            <a:off x="623392" y="908720"/>
            <a:ext cx="10972800" cy="288000"/>
          </a:xfrm>
          <a:prstGeom prst="rect">
            <a:avLst/>
          </a:prstGeom>
          <a:noFill/>
          <a:ln>
            <a:noFill/>
          </a:ln>
        </p:spPr>
        <p:txBody>
          <a:bodyPr spcFirstLastPara="1" wrap="square" lIns="91425" tIns="45700" rIns="91425" bIns="45700" anchor="b" anchorCtr="0">
            <a:noAutofit/>
          </a:bodyPr>
          <a:lstStyle>
            <a:lvl1pPr marL="457200" lvl="0" indent="-228600" algn="l">
              <a:spcBef>
                <a:spcPts val="270"/>
              </a:spcBef>
              <a:spcAft>
                <a:spcPts val="0"/>
              </a:spcAft>
              <a:buSzPts val="1350"/>
              <a:buNone/>
              <a:defRPr sz="1350" b="0">
                <a:latin typeface="Calibri"/>
                <a:ea typeface="Calibri"/>
                <a:cs typeface="Calibri"/>
                <a:sym typeface="Calibri"/>
              </a:defRPr>
            </a:lvl1pPr>
            <a:lvl2pPr marL="914400" lvl="1" indent="-228600" algn="l">
              <a:spcBef>
                <a:spcPts val="300"/>
              </a:spcBef>
              <a:spcAft>
                <a:spcPts val="0"/>
              </a:spcAft>
              <a:buSzPts val="1500"/>
              <a:buNone/>
              <a:defRPr sz="1500" b="1"/>
            </a:lvl2pPr>
            <a:lvl3pPr marL="1371600" lvl="2" indent="-228600" algn="l">
              <a:spcBef>
                <a:spcPts val="270"/>
              </a:spcBef>
              <a:spcAft>
                <a:spcPts val="0"/>
              </a:spcAft>
              <a:buSzPts val="1350"/>
              <a:buNone/>
              <a:defRPr sz="1350" b="1"/>
            </a:lvl3pPr>
            <a:lvl4pPr marL="1828800" lvl="3" indent="-228600" algn="l">
              <a:spcBef>
                <a:spcPts val="240"/>
              </a:spcBef>
              <a:spcAft>
                <a:spcPts val="0"/>
              </a:spcAft>
              <a:buSzPts val="1200"/>
              <a:buNone/>
              <a:defRPr sz="1200" b="1"/>
            </a:lvl4pPr>
            <a:lvl5pPr marL="2286000" lvl="4" indent="-228600" algn="l">
              <a:spcBef>
                <a:spcPts val="240"/>
              </a:spcBef>
              <a:spcAft>
                <a:spcPts val="0"/>
              </a:spcAft>
              <a:buSzPts val="1200"/>
              <a:buNone/>
              <a:defRPr sz="1200" b="1"/>
            </a:lvl5pPr>
            <a:lvl6pPr marL="2743200" lvl="5" indent="-228600" algn="l">
              <a:spcBef>
                <a:spcPts val="240"/>
              </a:spcBef>
              <a:spcAft>
                <a:spcPts val="0"/>
              </a:spcAft>
              <a:buClr>
                <a:schemeClr val="dk1"/>
              </a:buClr>
              <a:buSzPts val="1200"/>
              <a:buNone/>
              <a:defRPr sz="1200" b="1"/>
            </a:lvl6pPr>
            <a:lvl7pPr marL="3200400" lvl="6" indent="-228600" algn="l">
              <a:spcBef>
                <a:spcPts val="240"/>
              </a:spcBef>
              <a:spcAft>
                <a:spcPts val="0"/>
              </a:spcAft>
              <a:buClr>
                <a:schemeClr val="dk1"/>
              </a:buClr>
              <a:buSzPts val="1200"/>
              <a:buNone/>
              <a:defRPr sz="1200" b="1"/>
            </a:lvl7pPr>
            <a:lvl8pPr marL="3657600" lvl="7" indent="-228600" algn="l">
              <a:spcBef>
                <a:spcPts val="240"/>
              </a:spcBef>
              <a:spcAft>
                <a:spcPts val="0"/>
              </a:spcAft>
              <a:buClr>
                <a:schemeClr val="dk1"/>
              </a:buClr>
              <a:buSzPts val="1200"/>
              <a:buNone/>
              <a:defRPr sz="1200" b="1"/>
            </a:lvl8pPr>
            <a:lvl9pPr marL="4114800" lvl="8" indent="-228600" algn="l">
              <a:spcBef>
                <a:spcPts val="240"/>
              </a:spcBef>
              <a:spcAft>
                <a:spcPts val="0"/>
              </a:spcAft>
              <a:buClr>
                <a:schemeClr val="dk1"/>
              </a:buClr>
              <a:buSzPts val="1200"/>
              <a:buNone/>
              <a:defRPr sz="1200" b="1"/>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Dálkar3 og haus">
  <p:cSld name="1_Dálkar3 og haus">
    <p:spTree>
      <p:nvGrpSpPr>
        <p:cNvPr id="1" name="Shape 130"/>
        <p:cNvGrpSpPr/>
        <p:nvPr/>
      </p:nvGrpSpPr>
      <p:grpSpPr>
        <a:xfrm>
          <a:off x="0" y="0"/>
          <a:ext cx="0" cy="0"/>
          <a:chOff x="0" y="0"/>
          <a:chExt cx="0" cy="0"/>
        </a:xfrm>
      </p:grpSpPr>
      <p:sp>
        <p:nvSpPr>
          <p:cNvPr id="131" name="Google Shape;131;p36"/>
          <p:cNvSpPr txBox="1">
            <a:spLocks noGrp="1"/>
          </p:cNvSpPr>
          <p:nvPr>
            <p:ph type="title"/>
          </p:nvPr>
        </p:nvSpPr>
        <p:spPr>
          <a:xfrm>
            <a:off x="609600" y="3076"/>
            <a:ext cx="10972800" cy="83363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3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36"/>
          <p:cNvSpPr txBox="1">
            <a:spLocks noGrp="1"/>
          </p:cNvSpPr>
          <p:nvPr>
            <p:ph type="body" idx="1"/>
          </p:nvPr>
        </p:nvSpPr>
        <p:spPr>
          <a:xfrm>
            <a:off x="609600" y="1628800"/>
            <a:ext cx="3504000" cy="4519042"/>
          </a:xfrm>
          <a:prstGeom prst="rect">
            <a:avLst/>
          </a:prstGeom>
          <a:noFill/>
          <a:ln>
            <a:noFill/>
          </a:ln>
        </p:spPr>
        <p:txBody>
          <a:bodyPr spcFirstLastPara="1" wrap="square" lIns="91425" tIns="45700" rIns="91425" bIns="45700" anchor="t" anchorCtr="0">
            <a:normAutofit/>
          </a:bodyPr>
          <a:lstStyle>
            <a:lvl1pPr marL="457200" lvl="0" indent="-285750" algn="l">
              <a:spcBef>
                <a:spcPts val="180"/>
              </a:spcBef>
              <a:spcAft>
                <a:spcPts val="0"/>
              </a:spcAft>
              <a:buSzPts val="900"/>
              <a:buChar char="▪"/>
              <a:defRPr sz="900"/>
            </a:lvl1pPr>
            <a:lvl2pPr marL="914400" lvl="1" indent="-285750" algn="l">
              <a:spcBef>
                <a:spcPts val="180"/>
              </a:spcBef>
              <a:spcAft>
                <a:spcPts val="0"/>
              </a:spcAft>
              <a:buSzPts val="900"/>
              <a:buChar char="»"/>
              <a:defRPr sz="900"/>
            </a:lvl2pPr>
            <a:lvl3pPr marL="1371600" lvl="2" indent="-285750" algn="l">
              <a:spcBef>
                <a:spcPts val="180"/>
              </a:spcBef>
              <a:spcAft>
                <a:spcPts val="0"/>
              </a:spcAft>
              <a:buSzPts val="900"/>
              <a:buChar char="•"/>
              <a:defRPr sz="900"/>
            </a:lvl3pPr>
            <a:lvl4pPr marL="1828800" lvl="3" indent="-285750" algn="l">
              <a:spcBef>
                <a:spcPts val="180"/>
              </a:spcBef>
              <a:spcAft>
                <a:spcPts val="0"/>
              </a:spcAft>
              <a:buSzPts val="900"/>
              <a:buChar char="–"/>
              <a:defRPr sz="900"/>
            </a:lvl4pPr>
            <a:lvl5pPr marL="2286000" lvl="4" indent="-285750" algn="l">
              <a:spcBef>
                <a:spcPts val="180"/>
              </a:spcBef>
              <a:spcAft>
                <a:spcPts val="0"/>
              </a:spcAft>
              <a:buSzPts val="900"/>
              <a:buChar char="❖"/>
              <a:defRPr sz="9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133" name="Google Shape;133;p36"/>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36"/>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6"/>
          <p:cNvSpPr txBox="1">
            <a:spLocks noGrp="1"/>
          </p:cNvSpPr>
          <p:nvPr>
            <p:ph type="sldNum" idx="12"/>
          </p:nvPr>
        </p:nvSpPr>
        <p:spPr>
          <a:xfrm>
            <a:off x="8737600" y="6356353"/>
            <a:ext cx="187090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s-IS"/>
              <a:t>‹#›</a:t>
            </a:fld>
            <a:endParaRPr/>
          </a:p>
        </p:txBody>
      </p:sp>
      <p:sp>
        <p:nvSpPr>
          <p:cNvPr id="136" name="Google Shape;136;p36"/>
          <p:cNvSpPr txBox="1">
            <a:spLocks noGrp="1"/>
          </p:cNvSpPr>
          <p:nvPr>
            <p:ph type="body" idx="2"/>
          </p:nvPr>
        </p:nvSpPr>
        <p:spPr>
          <a:xfrm>
            <a:off x="4354016" y="1628800"/>
            <a:ext cx="3504000" cy="4519042"/>
          </a:xfrm>
          <a:prstGeom prst="rect">
            <a:avLst/>
          </a:prstGeom>
          <a:noFill/>
          <a:ln>
            <a:noFill/>
          </a:ln>
        </p:spPr>
        <p:txBody>
          <a:bodyPr spcFirstLastPara="1" wrap="square" lIns="91425" tIns="45700" rIns="91425" bIns="45700" anchor="t" anchorCtr="0">
            <a:normAutofit/>
          </a:bodyPr>
          <a:lstStyle>
            <a:lvl1pPr marL="457200" lvl="0" indent="-285750" algn="l">
              <a:spcBef>
                <a:spcPts val="180"/>
              </a:spcBef>
              <a:spcAft>
                <a:spcPts val="0"/>
              </a:spcAft>
              <a:buSzPts val="900"/>
              <a:buChar char="▪"/>
              <a:defRPr sz="900"/>
            </a:lvl1pPr>
            <a:lvl2pPr marL="914400" lvl="1" indent="-285750" algn="l">
              <a:spcBef>
                <a:spcPts val="180"/>
              </a:spcBef>
              <a:spcAft>
                <a:spcPts val="0"/>
              </a:spcAft>
              <a:buSzPts val="900"/>
              <a:buChar char="»"/>
              <a:defRPr sz="900"/>
            </a:lvl2pPr>
            <a:lvl3pPr marL="1371600" lvl="2" indent="-285750" algn="l">
              <a:spcBef>
                <a:spcPts val="180"/>
              </a:spcBef>
              <a:spcAft>
                <a:spcPts val="0"/>
              </a:spcAft>
              <a:buSzPts val="900"/>
              <a:buChar char="•"/>
              <a:defRPr sz="900"/>
            </a:lvl3pPr>
            <a:lvl4pPr marL="1828800" lvl="3" indent="-285750" algn="l">
              <a:spcBef>
                <a:spcPts val="180"/>
              </a:spcBef>
              <a:spcAft>
                <a:spcPts val="0"/>
              </a:spcAft>
              <a:buSzPts val="900"/>
              <a:buChar char="–"/>
              <a:defRPr sz="900"/>
            </a:lvl4pPr>
            <a:lvl5pPr marL="2286000" lvl="4" indent="-285750" algn="l">
              <a:spcBef>
                <a:spcPts val="180"/>
              </a:spcBef>
              <a:spcAft>
                <a:spcPts val="0"/>
              </a:spcAft>
              <a:buSzPts val="900"/>
              <a:buChar char="❖"/>
              <a:defRPr sz="9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137" name="Google Shape;137;p36"/>
          <p:cNvSpPr txBox="1">
            <a:spLocks noGrp="1"/>
          </p:cNvSpPr>
          <p:nvPr>
            <p:ph type="body" idx="3"/>
          </p:nvPr>
        </p:nvSpPr>
        <p:spPr>
          <a:xfrm>
            <a:off x="8098432" y="1628800"/>
            <a:ext cx="3504000" cy="4519042"/>
          </a:xfrm>
          <a:prstGeom prst="rect">
            <a:avLst/>
          </a:prstGeom>
          <a:noFill/>
          <a:ln>
            <a:noFill/>
          </a:ln>
        </p:spPr>
        <p:txBody>
          <a:bodyPr spcFirstLastPara="1" wrap="square" lIns="91425" tIns="45700" rIns="91425" bIns="45700" anchor="t" anchorCtr="0">
            <a:normAutofit/>
          </a:bodyPr>
          <a:lstStyle>
            <a:lvl1pPr marL="457200" lvl="0" indent="-285750" algn="l">
              <a:spcBef>
                <a:spcPts val="180"/>
              </a:spcBef>
              <a:spcAft>
                <a:spcPts val="0"/>
              </a:spcAft>
              <a:buSzPts val="900"/>
              <a:buChar char="▪"/>
              <a:defRPr sz="900"/>
            </a:lvl1pPr>
            <a:lvl2pPr marL="914400" lvl="1" indent="-285750" algn="l">
              <a:spcBef>
                <a:spcPts val="180"/>
              </a:spcBef>
              <a:spcAft>
                <a:spcPts val="0"/>
              </a:spcAft>
              <a:buSzPts val="900"/>
              <a:buChar char="»"/>
              <a:defRPr sz="900"/>
            </a:lvl2pPr>
            <a:lvl3pPr marL="1371600" lvl="2" indent="-285750" algn="l">
              <a:spcBef>
                <a:spcPts val="180"/>
              </a:spcBef>
              <a:spcAft>
                <a:spcPts val="0"/>
              </a:spcAft>
              <a:buSzPts val="900"/>
              <a:buChar char="•"/>
              <a:defRPr sz="900"/>
            </a:lvl3pPr>
            <a:lvl4pPr marL="1828800" lvl="3" indent="-285750" algn="l">
              <a:spcBef>
                <a:spcPts val="180"/>
              </a:spcBef>
              <a:spcAft>
                <a:spcPts val="0"/>
              </a:spcAft>
              <a:buSzPts val="900"/>
              <a:buChar char="–"/>
              <a:defRPr sz="900"/>
            </a:lvl4pPr>
            <a:lvl5pPr marL="2286000" lvl="4" indent="-285750" algn="l">
              <a:spcBef>
                <a:spcPts val="180"/>
              </a:spcBef>
              <a:spcAft>
                <a:spcPts val="0"/>
              </a:spcAft>
              <a:buSzPts val="900"/>
              <a:buChar char="❖"/>
              <a:defRPr sz="9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Dálkar3 og haus">
  <p:cSld name="2_Dálkar3 og haus">
    <p:spTree>
      <p:nvGrpSpPr>
        <p:cNvPr id="1" name="Shape 138"/>
        <p:cNvGrpSpPr/>
        <p:nvPr/>
      </p:nvGrpSpPr>
      <p:grpSpPr>
        <a:xfrm>
          <a:off x="0" y="0"/>
          <a:ext cx="0" cy="0"/>
          <a:chOff x="0" y="0"/>
          <a:chExt cx="0" cy="0"/>
        </a:xfrm>
      </p:grpSpPr>
      <p:sp>
        <p:nvSpPr>
          <p:cNvPr id="139" name="Google Shape;139;p37"/>
          <p:cNvSpPr txBox="1">
            <a:spLocks noGrp="1"/>
          </p:cNvSpPr>
          <p:nvPr>
            <p:ph type="title"/>
          </p:nvPr>
        </p:nvSpPr>
        <p:spPr>
          <a:xfrm>
            <a:off x="609600" y="3076"/>
            <a:ext cx="10972800" cy="83363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3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37"/>
          <p:cNvSpPr txBox="1">
            <a:spLocks noGrp="1"/>
          </p:cNvSpPr>
          <p:nvPr>
            <p:ph type="body" idx="1"/>
          </p:nvPr>
        </p:nvSpPr>
        <p:spPr>
          <a:xfrm>
            <a:off x="609600" y="1844824"/>
            <a:ext cx="3504000" cy="4303018"/>
          </a:xfrm>
          <a:prstGeom prst="rect">
            <a:avLst/>
          </a:prstGeom>
          <a:noFill/>
          <a:ln>
            <a:noFill/>
          </a:ln>
        </p:spPr>
        <p:txBody>
          <a:bodyPr spcFirstLastPara="1" wrap="square" lIns="91425" tIns="45700" rIns="91425" bIns="45700" anchor="t" anchorCtr="0">
            <a:normAutofit/>
          </a:bodyPr>
          <a:lstStyle>
            <a:lvl1pPr marL="457200" lvl="0" indent="-285750" algn="l">
              <a:spcBef>
                <a:spcPts val="180"/>
              </a:spcBef>
              <a:spcAft>
                <a:spcPts val="0"/>
              </a:spcAft>
              <a:buSzPts val="900"/>
              <a:buChar char="▪"/>
              <a:defRPr sz="900"/>
            </a:lvl1pPr>
            <a:lvl2pPr marL="914400" lvl="1" indent="-285750" algn="l">
              <a:spcBef>
                <a:spcPts val="180"/>
              </a:spcBef>
              <a:spcAft>
                <a:spcPts val="0"/>
              </a:spcAft>
              <a:buSzPts val="900"/>
              <a:buChar char="»"/>
              <a:defRPr sz="900"/>
            </a:lvl2pPr>
            <a:lvl3pPr marL="1371600" lvl="2" indent="-285750" algn="l">
              <a:spcBef>
                <a:spcPts val="180"/>
              </a:spcBef>
              <a:spcAft>
                <a:spcPts val="0"/>
              </a:spcAft>
              <a:buSzPts val="900"/>
              <a:buChar char="•"/>
              <a:defRPr sz="900"/>
            </a:lvl3pPr>
            <a:lvl4pPr marL="1828800" lvl="3" indent="-285750" algn="l">
              <a:spcBef>
                <a:spcPts val="180"/>
              </a:spcBef>
              <a:spcAft>
                <a:spcPts val="0"/>
              </a:spcAft>
              <a:buSzPts val="900"/>
              <a:buChar char="–"/>
              <a:defRPr sz="900"/>
            </a:lvl4pPr>
            <a:lvl5pPr marL="2286000" lvl="4" indent="-285750" algn="l">
              <a:spcBef>
                <a:spcPts val="180"/>
              </a:spcBef>
              <a:spcAft>
                <a:spcPts val="0"/>
              </a:spcAft>
              <a:buSzPts val="900"/>
              <a:buChar char="❖"/>
              <a:defRPr sz="9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141" name="Google Shape;141;p37"/>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37"/>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37"/>
          <p:cNvSpPr txBox="1">
            <a:spLocks noGrp="1"/>
          </p:cNvSpPr>
          <p:nvPr>
            <p:ph type="sldNum" idx="12"/>
          </p:nvPr>
        </p:nvSpPr>
        <p:spPr>
          <a:xfrm>
            <a:off x="8737600" y="6356353"/>
            <a:ext cx="187090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s-IS"/>
              <a:t>‹#›</a:t>
            </a:fld>
            <a:endParaRPr/>
          </a:p>
        </p:txBody>
      </p:sp>
      <p:sp>
        <p:nvSpPr>
          <p:cNvPr id="144" name="Google Shape;144;p37"/>
          <p:cNvSpPr txBox="1">
            <a:spLocks noGrp="1"/>
          </p:cNvSpPr>
          <p:nvPr>
            <p:ph type="body" idx="2"/>
          </p:nvPr>
        </p:nvSpPr>
        <p:spPr>
          <a:xfrm>
            <a:off x="4354016" y="1844824"/>
            <a:ext cx="3504000" cy="4303018"/>
          </a:xfrm>
          <a:prstGeom prst="rect">
            <a:avLst/>
          </a:prstGeom>
          <a:noFill/>
          <a:ln>
            <a:noFill/>
          </a:ln>
        </p:spPr>
        <p:txBody>
          <a:bodyPr spcFirstLastPara="1" wrap="square" lIns="91425" tIns="45700" rIns="91425" bIns="45700" anchor="t" anchorCtr="0">
            <a:normAutofit/>
          </a:bodyPr>
          <a:lstStyle>
            <a:lvl1pPr marL="457200" lvl="0" indent="-285750" algn="l">
              <a:spcBef>
                <a:spcPts val="180"/>
              </a:spcBef>
              <a:spcAft>
                <a:spcPts val="0"/>
              </a:spcAft>
              <a:buSzPts val="900"/>
              <a:buChar char="▪"/>
              <a:defRPr sz="900"/>
            </a:lvl1pPr>
            <a:lvl2pPr marL="914400" lvl="1" indent="-285750" algn="l">
              <a:spcBef>
                <a:spcPts val="180"/>
              </a:spcBef>
              <a:spcAft>
                <a:spcPts val="0"/>
              </a:spcAft>
              <a:buSzPts val="900"/>
              <a:buChar char="»"/>
              <a:defRPr sz="900"/>
            </a:lvl2pPr>
            <a:lvl3pPr marL="1371600" lvl="2" indent="-285750" algn="l">
              <a:spcBef>
                <a:spcPts val="180"/>
              </a:spcBef>
              <a:spcAft>
                <a:spcPts val="0"/>
              </a:spcAft>
              <a:buSzPts val="900"/>
              <a:buChar char="•"/>
              <a:defRPr sz="900"/>
            </a:lvl3pPr>
            <a:lvl4pPr marL="1828800" lvl="3" indent="-285750" algn="l">
              <a:spcBef>
                <a:spcPts val="180"/>
              </a:spcBef>
              <a:spcAft>
                <a:spcPts val="0"/>
              </a:spcAft>
              <a:buSzPts val="900"/>
              <a:buChar char="–"/>
              <a:defRPr sz="900"/>
            </a:lvl4pPr>
            <a:lvl5pPr marL="2286000" lvl="4" indent="-285750" algn="l">
              <a:spcBef>
                <a:spcPts val="180"/>
              </a:spcBef>
              <a:spcAft>
                <a:spcPts val="0"/>
              </a:spcAft>
              <a:buSzPts val="900"/>
              <a:buChar char="❖"/>
              <a:defRPr sz="9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145" name="Google Shape;145;p37"/>
          <p:cNvSpPr txBox="1">
            <a:spLocks noGrp="1"/>
          </p:cNvSpPr>
          <p:nvPr>
            <p:ph type="body" idx="3"/>
          </p:nvPr>
        </p:nvSpPr>
        <p:spPr>
          <a:xfrm>
            <a:off x="8098432" y="1844824"/>
            <a:ext cx="3504000" cy="4303018"/>
          </a:xfrm>
          <a:prstGeom prst="rect">
            <a:avLst/>
          </a:prstGeom>
          <a:noFill/>
          <a:ln>
            <a:noFill/>
          </a:ln>
        </p:spPr>
        <p:txBody>
          <a:bodyPr spcFirstLastPara="1" wrap="square" lIns="91425" tIns="45700" rIns="91425" bIns="45700" anchor="t" anchorCtr="0">
            <a:normAutofit/>
          </a:bodyPr>
          <a:lstStyle>
            <a:lvl1pPr marL="457200" lvl="0" indent="-285750" algn="l">
              <a:spcBef>
                <a:spcPts val="180"/>
              </a:spcBef>
              <a:spcAft>
                <a:spcPts val="0"/>
              </a:spcAft>
              <a:buSzPts val="900"/>
              <a:buChar char="▪"/>
              <a:defRPr sz="900"/>
            </a:lvl1pPr>
            <a:lvl2pPr marL="914400" lvl="1" indent="-285750" algn="l">
              <a:spcBef>
                <a:spcPts val="180"/>
              </a:spcBef>
              <a:spcAft>
                <a:spcPts val="0"/>
              </a:spcAft>
              <a:buSzPts val="900"/>
              <a:buChar char="»"/>
              <a:defRPr sz="900"/>
            </a:lvl2pPr>
            <a:lvl3pPr marL="1371600" lvl="2" indent="-285750" algn="l">
              <a:spcBef>
                <a:spcPts val="180"/>
              </a:spcBef>
              <a:spcAft>
                <a:spcPts val="0"/>
              </a:spcAft>
              <a:buSzPts val="900"/>
              <a:buChar char="•"/>
              <a:defRPr sz="900"/>
            </a:lvl3pPr>
            <a:lvl4pPr marL="1828800" lvl="3" indent="-285750" algn="l">
              <a:spcBef>
                <a:spcPts val="180"/>
              </a:spcBef>
              <a:spcAft>
                <a:spcPts val="0"/>
              </a:spcAft>
              <a:buSzPts val="900"/>
              <a:buChar char="–"/>
              <a:defRPr sz="900"/>
            </a:lvl4pPr>
            <a:lvl5pPr marL="2286000" lvl="4" indent="-285750" algn="l">
              <a:spcBef>
                <a:spcPts val="180"/>
              </a:spcBef>
              <a:spcAft>
                <a:spcPts val="0"/>
              </a:spcAft>
              <a:buSzPts val="900"/>
              <a:buChar char="❖"/>
              <a:defRPr sz="9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146" name="Google Shape;146;p37"/>
          <p:cNvSpPr txBox="1">
            <a:spLocks noGrp="1"/>
          </p:cNvSpPr>
          <p:nvPr>
            <p:ph type="body" idx="4"/>
          </p:nvPr>
        </p:nvSpPr>
        <p:spPr>
          <a:xfrm>
            <a:off x="623392" y="1412776"/>
            <a:ext cx="10945216" cy="288032"/>
          </a:xfrm>
          <a:prstGeom prst="rect">
            <a:avLst/>
          </a:prstGeom>
          <a:noFill/>
          <a:ln>
            <a:noFill/>
          </a:ln>
        </p:spPr>
        <p:txBody>
          <a:bodyPr spcFirstLastPara="1" wrap="square" lIns="91425" tIns="45700" rIns="91425" bIns="45700" anchor="b" anchorCtr="0">
            <a:normAutofit/>
          </a:bodyPr>
          <a:lstStyle>
            <a:lvl1pPr marL="457200" lvl="0" indent="-228600" algn="l">
              <a:spcBef>
                <a:spcPts val="180"/>
              </a:spcBef>
              <a:spcAft>
                <a:spcPts val="0"/>
              </a:spcAft>
              <a:buSzPts val="900"/>
              <a:buNone/>
              <a:defRPr sz="900" b="1"/>
            </a:lvl1pPr>
            <a:lvl2pPr marL="914400" lvl="1" indent="-228600" algn="l">
              <a:spcBef>
                <a:spcPts val="300"/>
              </a:spcBef>
              <a:spcAft>
                <a:spcPts val="0"/>
              </a:spcAft>
              <a:buSzPts val="1500"/>
              <a:buNone/>
              <a:defRPr sz="1500" b="1"/>
            </a:lvl2pPr>
            <a:lvl3pPr marL="1371600" lvl="2" indent="-228600" algn="l">
              <a:spcBef>
                <a:spcPts val="270"/>
              </a:spcBef>
              <a:spcAft>
                <a:spcPts val="0"/>
              </a:spcAft>
              <a:buSzPts val="1350"/>
              <a:buNone/>
              <a:defRPr sz="1350" b="1"/>
            </a:lvl3pPr>
            <a:lvl4pPr marL="1828800" lvl="3" indent="-228600" algn="l">
              <a:spcBef>
                <a:spcPts val="240"/>
              </a:spcBef>
              <a:spcAft>
                <a:spcPts val="0"/>
              </a:spcAft>
              <a:buSzPts val="1200"/>
              <a:buNone/>
              <a:defRPr sz="1200" b="1"/>
            </a:lvl4pPr>
            <a:lvl5pPr marL="2286000" lvl="4" indent="-228600" algn="l">
              <a:spcBef>
                <a:spcPts val="240"/>
              </a:spcBef>
              <a:spcAft>
                <a:spcPts val="0"/>
              </a:spcAft>
              <a:buSzPts val="1200"/>
              <a:buNone/>
              <a:defRPr sz="1200" b="1"/>
            </a:lvl5pPr>
            <a:lvl6pPr marL="2743200" lvl="5" indent="-228600" algn="l">
              <a:spcBef>
                <a:spcPts val="240"/>
              </a:spcBef>
              <a:spcAft>
                <a:spcPts val="0"/>
              </a:spcAft>
              <a:buClr>
                <a:schemeClr val="dk1"/>
              </a:buClr>
              <a:buSzPts val="1200"/>
              <a:buNone/>
              <a:defRPr sz="1200" b="1"/>
            </a:lvl6pPr>
            <a:lvl7pPr marL="3200400" lvl="6" indent="-228600" algn="l">
              <a:spcBef>
                <a:spcPts val="240"/>
              </a:spcBef>
              <a:spcAft>
                <a:spcPts val="0"/>
              </a:spcAft>
              <a:buClr>
                <a:schemeClr val="dk1"/>
              </a:buClr>
              <a:buSzPts val="1200"/>
              <a:buNone/>
              <a:defRPr sz="1200" b="1"/>
            </a:lvl7pPr>
            <a:lvl8pPr marL="3657600" lvl="7" indent="-228600" algn="l">
              <a:spcBef>
                <a:spcPts val="240"/>
              </a:spcBef>
              <a:spcAft>
                <a:spcPts val="0"/>
              </a:spcAft>
              <a:buClr>
                <a:schemeClr val="dk1"/>
              </a:buClr>
              <a:buSzPts val="1200"/>
              <a:buNone/>
              <a:defRPr sz="1200" b="1"/>
            </a:lvl8pPr>
            <a:lvl9pPr marL="4114800" lvl="8" indent="-228600" algn="l">
              <a:spcBef>
                <a:spcPts val="240"/>
              </a:spcBef>
              <a:spcAft>
                <a:spcPts val="0"/>
              </a:spcAft>
              <a:buClr>
                <a:schemeClr val="dk1"/>
              </a:buClr>
              <a:buSzPts val="1200"/>
              <a:buNone/>
              <a:defRPr sz="1200" b="1"/>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Dálkar3 og haus">
  <p:cSld name="3_Dálkar3 og haus">
    <p:spTree>
      <p:nvGrpSpPr>
        <p:cNvPr id="1" name="Shape 147"/>
        <p:cNvGrpSpPr/>
        <p:nvPr/>
      </p:nvGrpSpPr>
      <p:grpSpPr>
        <a:xfrm>
          <a:off x="0" y="0"/>
          <a:ext cx="0" cy="0"/>
          <a:chOff x="0" y="0"/>
          <a:chExt cx="0" cy="0"/>
        </a:xfrm>
      </p:grpSpPr>
      <p:sp>
        <p:nvSpPr>
          <p:cNvPr id="148" name="Google Shape;148;p38"/>
          <p:cNvSpPr txBox="1">
            <a:spLocks noGrp="1"/>
          </p:cNvSpPr>
          <p:nvPr>
            <p:ph type="title"/>
          </p:nvPr>
        </p:nvSpPr>
        <p:spPr>
          <a:xfrm>
            <a:off x="609600" y="3076"/>
            <a:ext cx="10972800" cy="83363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3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38"/>
          <p:cNvSpPr txBox="1">
            <a:spLocks noGrp="1"/>
          </p:cNvSpPr>
          <p:nvPr>
            <p:ph type="body" idx="1"/>
          </p:nvPr>
        </p:nvSpPr>
        <p:spPr>
          <a:xfrm>
            <a:off x="609600" y="1556792"/>
            <a:ext cx="3504000" cy="288032"/>
          </a:xfrm>
          <a:prstGeom prst="rect">
            <a:avLst/>
          </a:prstGeom>
          <a:noFill/>
          <a:ln>
            <a:noFill/>
          </a:ln>
        </p:spPr>
        <p:txBody>
          <a:bodyPr spcFirstLastPara="1" wrap="square" lIns="91425" tIns="45700" rIns="91425" bIns="45700" anchor="b" anchorCtr="0">
            <a:normAutofit/>
          </a:bodyPr>
          <a:lstStyle>
            <a:lvl1pPr marL="457200" lvl="0" indent="-228600" algn="l">
              <a:spcBef>
                <a:spcPts val="180"/>
              </a:spcBef>
              <a:spcAft>
                <a:spcPts val="0"/>
              </a:spcAft>
              <a:buSzPts val="900"/>
              <a:buNone/>
              <a:defRPr sz="900" b="1"/>
            </a:lvl1pPr>
            <a:lvl2pPr marL="914400" lvl="1" indent="-228600" algn="l">
              <a:spcBef>
                <a:spcPts val="300"/>
              </a:spcBef>
              <a:spcAft>
                <a:spcPts val="0"/>
              </a:spcAft>
              <a:buSzPts val="1500"/>
              <a:buNone/>
              <a:defRPr sz="1500" b="1"/>
            </a:lvl2pPr>
            <a:lvl3pPr marL="1371600" lvl="2" indent="-228600" algn="l">
              <a:spcBef>
                <a:spcPts val="270"/>
              </a:spcBef>
              <a:spcAft>
                <a:spcPts val="0"/>
              </a:spcAft>
              <a:buSzPts val="1350"/>
              <a:buNone/>
              <a:defRPr sz="1350" b="1"/>
            </a:lvl3pPr>
            <a:lvl4pPr marL="1828800" lvl="3" indent="-228600" algn="l">
              <a:spcBef>
                <a:spcPts val="240"/>
              </a:spcBef>
              <a:spcAft>
                <a:spcPts val="0"/>
              </a:spcAft>
              <a:buSzPts val="1200"/>
              <a:buNone/>
              <a:defRPr sz="1200" b="1"/>
            </a:lvl4pPr>
            <a:lvl5pPr marL="2286000" lvl="4" indent="-228600" algn="l">
              <a:spcBef>
                <a:spcPts val="240"/>
              </a:spcBef>
              <a:spcAft>
                <a:spcPts val="0"/>
              </a:spcAft>
              <a:buSzPts val="1200"/>
              <a:buNone/>
              <a:defRPr sz="1200" b="1"/>
            </a:lvl5pPr>
            <a:lvl6pPr marL="2743200" lvl="5" indent="-228600" algn="l">
              <a:spcBef>
                <a:spcPts val="240"/>
              </a:spcBef>
              <a:spcAft>
                <a:spcPts val="0"/>
              </a:spcAft>
              <a:buClr>
                <a:schemeClr val="dk1"/>
              </a:buClr>
              <a:buSzPts val="1200"/>
              <a:buNone/>
              <a:defRPr sz="1200" b="1"/>
            </a:lvl6pPr>
            <a:lvl7pPr marL="3200400" lvl="6" indent="-228600" algn="l">
              <a:spcBef>
                <a:spcPts val="240"/>
              </a:spcBef>
              <a:spcAft>
                <a:spcPts val="0"/>
              </a:spcAft>
              <a:buClr>
                <a:schemeClr val="dk1"/>
              </a:buClr>
              <a:buSzPts val="1200"/>
              <a:buNone/>
              <a:defRPr sz="1200" b="1"/>
            </a:lvl7pPr>
            <a:lvl8pPr marL="3657600" lvl="7" indent="-228600" algn="l">
              <a:spcBef>
                <a:spcPts val="240"/>
              </a:spcBef>
              <a:spcAft>
                <a:spcPts val="0"/>
              </a:spcAft>
              <a:buClr>
                <a:schemeClr val="dk1"/>
              </a:buClr>
              <a:buSzPts val="1200"/>
              <a:buNone/>
              <a:defRPr sz="1200" b="1"/>
            </a:lvl8pPr>
            <a:lvl9pPr marL="4114800" lvl="8" indent="-228600" algn="l">
              <a:spcBef>
                <a:spcPts val="240"/>
              </a:spcBef>
              <a:spcAft>
                <a:spcPts val="0"/>
              </a:spcAft>
              <a:buClr>
                <a:schemeClr val="dk1"/>
              </a:buClr>
              <a:buSzPts val="1200"/>
              <a:buNone/>
              <a:defRPr sz="1200" b="1"/>
            </a:lvl9pPr>
          </a:lstStyle>
          <a:p>
            <a:endParaRPr/>
          </a:p>
        </p:txBody>
      </p:sp>
      <p:sp>
        <p:nvSpPr>
          <p:cNvPr id="150" name="Google Shape;150;p38"/>
          <p:cNvSpPr txBox="1">
            <a:spLocks noGrp="1"/>
          </p:cNvSpPr>
          <p:nvPr>
            <p:ph type="body" idx="2"/>
          </p:nvPr>
        </p:nvSpPr>
        <p:spPr>
          <a:xfrm>
            <a:off x="609600" y="1844824"/>
            <a:ext cx="3504000" cy="4303018"/>
          </a:xfrm>
          <a:prstGeom prst="rect">
            <a:avLst/>
          </a:prstGeom>
          <a:noFill/>
          <a:ln>
            <a:noFill/>
          </a:ln>
        </p:spPr>
        <p:txBody>
          <a:bodyPr spcFirstLastPara="1" wrap="square" lIns="91425" tIns="45700" rIns="91425" bIns="45700" anchor="t" anchorCtr="0">
            <a:normAutofit/>
          </a:bodyPr>
          <a:lstStyle>
            <a:lvl1pPr marL="457200" lvl="0" indent="-285750" algn="l">
              <a:spcBef>
                <a:spcPts val="180"/>
              </a:spcBef>
              <a:spcAft>
                <a:spcPts val="0"/>
              </a:spcAft>
              <a:buSzPts val="900"/>
              <a:buChar char="▪"/>
              <a:defRPr sz="900"/>
            </a:lvl1pPr>
            <a:lvl2pPr marL="914400" lvl="1" indent="-285750" algn="l">
              <a:spcBef>
                <a:spcPts val="180"/>
              </a:spcBef>
              <a:spcAft>
                <a:spcPts val="0"/>
              </a:spcAft>
              <a:buSzPts val="900"/>
              <a:buChar char="»"/>
              <a:defRPr sz="900"/>
            </a:lvl2pPr>
            <a:lvl3pPr marL="1371600" lvl="2" indent="-285750" algn="l">
              <a:spcBef>
                <a:spcPts val="180"/>
              </a:spcBef>
              <a:spcAft>
                <a:spcPts val="0"/>
              </a:spcAft>
              <a:buSzPts val="900"/>
              <a:buChar char="•"/>
              <a:defRPr sz="900"/>
            </a:lvl3pPr>
            <a:lvl4pPr marL="1828800" lvl="3" indent="-285750" algn="l">
              <a:spcBef>
                <a:spcPts val="180"/>
              </a:spcBef>
              <a:spcAft>
                <a:spcPts val="0"/>
              </a:spcAft>
              <a:buSzPts val="900"/>
              <a:buChar char="–"/>
              <a:defRPr sz="900"/>
            </a:lvl4pPr>
            <a:lvl5pPr marL="2286000" lvl="4" indent="-285750" algn="l">
              <a:spcBef>
                <a:spcPts val="180"/>
              </a:spcBef>
              <a:spcAft>
                <a:spcPts val="0"/>
              </a:spcAft>
              <a:buSzPts val="900"/>
              <a:buChar char="❖"/>
              <a:defRPr sz="9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151" name="Google Shape;151;p38"/>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38"/>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38"/>
          <p:cNvSpPr txBox="1">
            <a:spLocks noGrp="1"/>
          </p:cNvSpPr>
          <p:nvPr>
            <p:ph type="sldNum" idx="12"/>
          </p:nvPr>
        </p:nvSpPr>
        <p:spPr>
          <a:xfrm>
            <a:off x="8737600" y="6356353"/>
            <a:ext cx="187090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s-IS"/>
              <a:t>‹#›</a:t>
            </a:fld>
            <a:endParaRPr/>
          </a:p>
        </p:txBody>
      </p:sp>
      <p:sp>
        <p:nvSpPr>
          <p:cNvPr id="154" name="Google Shape;154;p38"/>
          <p:cNvSpPr txBox="1">
            <a:spLocks noGrp="1"/>
          </p:cNvSpPr>
          <p:nvPr>
            <p:ph type="body" idx="3"/>
          </p:nvPr>
        </p:nvSpPr>
        <p:spPr>
          <a:xfrm>
            <a:off x="4367808" y="1556792"/>
            <a:ext cx="3504000" cy="288032"/>
          </a:xfrm>
          <a:prstGeom prst="rect">
            <a:avLst/>
          </a:prstGeom>
          <a:noFill/>
          <a:ln>
            <a:noFill/>
          </a:ln>
        </p:spPr>
        <p:txBody>
          <a:bodyPr spcFirstLastPara="1" wrap="square" lIns="91425" tIns="45700" rIns="91425" bIns="45700" anchor="b" anchorCtr="0">
            <a:normAutofit/>
          </a:bodyPr>
          <a:lstStyle>
            <a:lvl1pPr marL="457200" lvl="0" indent="-228600" algn="l">
              <a:spcBef>
                <a:spcPts val="180"/>
              </a:spcBef>
              <a:spcAft>
                <a:spcPts val="0"/>
              </a:spcAft>
              <a:buSzPts val="900"/>
              <a:buNone/>
              <a:defRPr sz="900" b="1"/>
            </a:lvl1pPr>
            <a:lvl2pPr marL="914400" lvl="1" indent="-228600" algn="l">
              <a:spcBef>
                <a:spcPts val="300"/>
              </a:spcBef>
              <a:spcAft>
                <a:spcPts val="0"/>
              </a:spcAft>
              <a:buSzPts val="1500"/>
              <a:buNone/>
              <a:defRPr sz="1500" b="1"/>
            </a:lvl2pPr>
            <a:lvl3pPr marL="1371600" lvl="2" indent="-228600" algn="l">
              <a:spcBef>
                <a:spcPts val="270"/>
              </a:spcBef>
              <a:spcAft>
                <a:spcPts val="0"/>
              </a:spcAft>
              <a:buSzPts val="1350"/>
              <a:buNone/>
              <a:defRPr sz="1350" b="1"/>
            </a:lvl3pPr>
            <a:lvl4pPr marL="1828800" lvl="3" indent="-228600" algn="l">
              <a:spcBef>
                <a:spcPts val="240"/>
              </a:spcBef>
              <a:spcAft>
                <a:spcPts val="0"/>
              </a:spcAft>
              <a:buSzPts val="1200"/>
              <a:buNone/>
              <a:defRPr sz="1200" b="1"/>
            </a:lvl4pPr>
            <a:lvl5pPr marL="2286000" lvl="4" indent="-228600" algn="l">
              <a:spcBef>
                <a:spcPts val="240"/>
              </a:spcBef>
              <a:spcAft>
                <a:spcPts val="0"/>
              </a:spcAft>
              <a:buSzPts val="1200"/>
              <a:buNone/>
              <a:defRPr sz="1200" b="1"/>
            </a:lvl5pPr>
            <a:lvl6pPr marL="2743200" lvl="5" indent="-228600" algn="l">
              <a:spcBef>
                <a:spcPts val="240"/>
              </a:spcBef>
              <a:spcAft>
                <a:spcPts val="0"/>
              </a:spcAft>
              <a:buClr>
                <a:schemeClr val="dk1"/>
              </a:buClr>
              <a:buSzPts val="1200"/>
              <a:buNone/>
              <a:defRPr sz="1200" b="1"/>
            </a:lvl6pPr>
            <a:lvl7pPr marL="3200400" lvl="6" indent="-228600" algn="l">
              <a:spcBef>
                <a:spcPts val="240"/>
              </a:spcBef>
              <a:spcAft>
                <a:spcPts val="0"/>
              </a:spcAft>
              <a:buClr>
                <a:schemeClr val="dk1"/>
              </a:buClr>
              <a:buSzPts val="1200"/>
              <a:buNone/>
              <a:defRPr sz="1200" b="1"/>
            </a:lvl7pPr>
            <a:lvl8pPr marL="3657600" lvl="7" indent="-228600" algn="l">
              <a:spcBef>
                <a:spcPts val="240"/>
              </a:spcBef>
              <a:spcAft>
                <a:spcPts val="0"/>
              </a:spcAft>
              <a:buClr>
                <a:schemeClr val="dk1"/>
              </a:buClr>
              <a:buSzPts val="1200"/>
              <a:buNone/>
              <a:defRPr sz="1200" b="1"/>
            </a:lvl8pPr>
            <a:lvl9pPr marL="4114800" lvl="8" indent="-228600" algn="l">
              <a:spcBef>
                <a:spcPts val="240"/>
              </a:spcBef>
              <a:spcAft>
                <a:spcPts val="0"/>
              </a:spcAft>
              <a:buClr>
                <a:schemeClr val="dk1"/>
              </a:buClr>
              <a:buSzPts val="1200"/>
              <a:buNone/>
              <a:defRPr sz="1200" b="1"/>
            </a:lvl9pPr>
          </a:lstStyle>
          <a:p>
            <a:endParaRPr/>
          </a:p>
        </p:txBody>
      </p:sp>
      <p:sp>
        <p:nvSpPr>
          <p:cNvPr id="155" name="Google Shape;155;p38"/>
          <p:cNvSpPr txBox="1">
            <a:spLocks noGrp="1"/>
          </p:cNvSpPr>
          <p:nvPr>
            <p:ph type="body" idx="4"/>
          </p:nvPr>
        </p:nvSpPr>
        <p:spPr>
          <a:xfrm>
            <a:off x="4367808" y="1844824"/>
            <a:ext cx="3504000" cy="4303018"/>
          </a:xfrm>
          <a:prstGeom prst="rect">
            <a:avLst/>
          </a:prstGeom>
          <a:noFill/>
          <a:ln>
            <a:noFill/>
          </a:ln>
        </p:spPr>
        <p:txBody>
          <a:bodyPr spcFirstLastPara="1" wrap="square" lIns="91425" tIns="45700" rIns="91425" bIns="45700" anchor="t" anchorCtr="0">
            <a:normAutofit/>
          </a:bodyPr>
          <a:lstStyle>
            <a:lvl1pPr marL="457200" lvl="0" indent="-285750" algn="l">
              <a:spcBef>
                <a:spcPts val="180"/>
              </a:spcBef>
              <a:spcAft>
                <a:spcPts val="0"/>
              </a:spcAft>
              <a:buSzPts val="900"/>
              <a:buChar char="▪"/>
              <a:defRPr sz="900"/>
            </a:lvl1pPr>
            <a:lvl2pPr marL="914400" lvl="1" indent="-285750" algn="l">
              <a:spcBef>
                <a:spcPts val="180"/>
              </a:spcBef>
              <a:spcAft>
                <a:spcPts val="0"/>
              </a:spcAft>
              <a:buSzPts val="900"/>
              <a:buChar char="»"/>
              <a:defRPr sz="900"/>
            </a:lvl2pPr>
            <a:lvl3pPr marL="1371600" lvl="2" indent="-285750" algn="l">
              <a:spcBef>
                <a:spcPts val="180"/>
              </a:spcBef>
              <a:spcAft>
                <a:spcPts val="0"/>
              </a:spcAft>
              <a:buSzPts val="900"/>
              <a:buChar char="•"/>
              <a:defRPr sz="900"/>
            </a:lvl3pPr>
            <a:lvl4pPr marL="1828800" lvl="3" indent="-285750" algn="l">
              <a:spcBef>
                <a:spcPts val="180"/>
              </a:spcBef>
              <a:spcAft>
                <a:spcPts val="0"/>
              </a:spcAft>
              <a:buSzPts val="900"/>
              <a:buChar char="–"/>
              <a:defRPr sz="900"/>
            </a:lvl4pPr>
            <a:lvl5pPr marL="2286000" lvl="4" indent="-285750" algn="l">
              <a:spcBef>
                <a:spcPts val="180"/>
              </a:spcBef>
              <a:spcAft>
                <a:spcPts val="0"/>
              </a:spcAft>
              <a:buSzPts val="900"/>
              <a:buChar char="❖"/>
              <a:defRPr sz="9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156" name="Google Shape;156;p38"/>
          <p:cNvSpPr txBox="1">
            <a:spLocks noGrp="1"/>
          </p:cNvSpPr>
          <p:nvPr>
            <p:ph type="body" idx="5"/>
          </p:nvPr>
        </p:nvSpPr>
        <p:spPr>
          <a:xfrm>
            <a:off x="8098432" y="1556792"/>
            <a:ext cx="3504000" cy="288032"/>
          </a:xfrm>
          <a:prstGeom prst="rect">
            <a:avLst/>
          </a:prstGeom>
          <a:noFill/>
          <a:ln>
            <a:noFill/>
          </a:ln>
        </p:spPr>
        <p:txBody>
          <a:bodyPr spcFirstLastPara="1" wrap="square" lIns="91425" tIns="45700" rIns="91425" bIns="45700" anchor="b" anchorCtr="0">
            <a:normAutofit/>
          </a:bodyPr>
          <a:lstStyle>
            <a:lvl1pPr marL="457200" lvl="0" indent="-228600" algn="l">
              <a:spcBef>
                <a:spcPts val="180"/>
              </a:spcBef>
              <a:spcAft>
                <a:spcPts val="0"/>
              </a:spcAft>
              <a:buSzPts val="900"/>
              <a:buNone/>
              <a:defRPr sz="900" b="1"/>
            </a:lvl1pPr>
            <a:lvl2pPr marL="914400" lvl="1" indent="-228600" algn="l">
              <a:spcBef>
                <a:spcPts val="300"/>
              </a:spcBef>
              <a:spcAft>
                <a:spcPts val="0"/>
              </a:spcAft>
              <a:buSzPts val="1500"/>
              <a:buNone/>
              <a:defRPr sz="1500" b="1"/>
            </a:lvl2pPr>
            <a:lvl3pPr marL="1371600" lvl="2" indent="-228600" algn="l">
              <a:spcBef>
                <a:spcPts val="270"/>
              </a:spcBef>
              <a:spcAft>
                <a:spcPts val="0"/>
              </a:spcAft>
              <a:buSzPts val="1350"/>
              <a:buNone/>
              <a:defRPr sz="1350" b="1"/>
            </a:lvl3pPr>
            <a:lvl4pPr marL="1828800" lvl="3" indent="-228600" algn="l">
              <a:spcBef>
                <a:spcPts val="240"/>
              </a:spcBef>
              <a:spcAft>
                <a:spcPts val="0"/>
              </a:spcAft>
              <a:buSzPts val="1200"/>
              <a:buNone/>
              <a:defRPr sz="1200" b="1"/>
            </a:lvl4pPr>
            <a:lvl5pPr marL="2286000" lvl="4" indent="-228600" algn="l">
              <a:spcBef>
                <a:spcPts val="240"/>
              </a:spcBef>
              <a:spcAft>
                <a:spcPts val="0"/>
              </a:spcAft>
              <a:buSzPts val="1200"/>
              <a:buNone/>
              <a:defRPr sz="1200" b="1"/>
            </a:lvl5pPr>
            <a:lvl6pPr marL="2743200" lvl="5" indent="-228600" algn="l">
              <a:spcBef>
                <a:spcPts val="240"/>
              </a:spcBef>
              <a:spcAft>
                <a:spcPts val="0"/>
              </a:spcAft>
              <a:buClr>
                <a:schemeClr val="dk1"/>
              </a:buClr>
              <a:buSzPts val="1200"/>
              <a:buNone/>
              <a:defRPr sz="1200" b="1"/>
            </a:lvl6pPr>
            <a:lvl7pPr marL="3200400" lvl="6" indent="-228600" algn="l">
              <a:spcBef>
                <a:spcPts val="240"/>
              </a:spcBef>
              <a:spcAft>
                <a:spcPts val="0"/>
              </a:spcAft>
              <a:buClr>
                <a:schemeClr val="dk1"/>
              </a:buClr>
              <a:buSzPts val="1200"/>
              <a:buNone/>
              <a:defRPr sz="1200" b="1"/>
            </a:lvl7pPr>
            <a:lvl8pPr marL="3657600" lvl="7" indent="-228600" algn="l">
              <a:spcBef>
                <a:spcPts val="240"/>
              </a:spcBef>
              <a:spcAft>
                <a:spcPts val="0"/>
              </a:spcAft>
              <a:buClr>
                <a:schemeClr val="dk1"/>
              </a:buClr>
              <a:buSzPts val="1200"/>
              <a:buNone/>
              <a:defRPr sz="1200" b="1"/>
            </a:lvl8pPr>
            <a:lvl9pPr marL="4114800" lvl="8" indent="-228600" algn="l">
              <a:spcBef>
                <a:spcPts val="240"/>
              </a:spcBef>
              <a:spcAft>
                <a:spcPts val="0"/>
              </a:spcAft>
              <a:buClr>
                <a:schemeClr val="dk1"/>
              </a:buClr>
              <a:buSzPts val="1200"/>
              <a:buNone/>
              <a:defRPr sz="1200" b="1"/>
            </a:lvl9pPr>
          </a:lstStyle>
          <a:p>
            <a:endParaRPr/>
          </a:p>
        </p:txBody>
      </p:sp>
      <p:sp>
        <p:nvSpPr>
          <p:cNvPr id="157" name="Google Shape;157;p38"/>
          <p:cNvSpPr txBox="1">
            <a:spLocks noGrp="1"/>
          </p:cNvSpPr>
          <p:nvPr>
            <p:ph type="body" idx="6"/>
          </p:nvPr>
        </p:nvSpPr>
        <p:spPr>
          <a:xfrm>
            <a:off x="8098432" y="1844824"/>
            <a:ext cx="3504000" cy="4303018"/>
          </a:xfrm>
          <a:prstGeom prst="rect">
            <a:avLst/>
          </a:prstGeom>
          <a:noFill/>
          <a:ln>
            <a:noFill/>
          </a:ln>
        </p:spPr>
        <p:txBody>
          <a:bodyPr spcFirstLastPara="1" wrap="square" lIns="91425" tIns="45700" rIns="91425" bIns="45700" anchor="t" anchorCtr="0">
            <a:normAutofit/>
          </a:bodyPr>
          <a:lstStyle>
            <a:lvl1pPr marL="457200" lvl="0" indent="-285750" algn="l">
              <a:spcBef>
                <a:spcPts val="180"/>
              </a:spcBef>
              <a:spcAft>
                <a:spcPts val="0"/>
              </a:spcAft>
              <a:buSzPts val="900"/>
              <a:buChar char="▪"/>
              <a:defRPr sz="900"/>
            </a:lvl1pPr>
            <a:lvl2pPr marL="914400" lvl="1" indent="-285750" algn="l">
              <a:spcBef>
                <a:spcPts val="180"/>
              </a:spcBef>
              <a:spcAft>
                <a:spcPts val="0"/>
              </a:spcAft>
              <a:buSzPts val="900"/>
              <a:buChar char="»"/>
              <a:defRPr sz="900"/>
            </a:lvl2pPr>
            <a:lvl3pPr marL="1371600" lvl="2" indent="-285750" algn="l">
              <a:spcBef>
                <a:spcPts val="180"/>
              </a:spcBef>
              <a:spcAft>
                <a:spcPts val="0"/>
              </a:spcAft>
              <a:buSzPts val="900"/>
              <a:buChar char="•"/>
              <a:defRPr sz="900"/>
            </a:lvl3pPr>
            <a:lvl4pPr marL="1828800" lvl="3" indent="-285750" algn="l">
              <a:spcBef>
                <a:spcPts val="180"/>
              </a:spcBef>
              <a:spcAft>
                <a:spcPts val="0"/>
              </a:spcAft>
              <a:buSzPts val="900"/>
              <a:buChar char="–"/>
              <a:defRPr sz="900"/>
            </a:lvl4pPr>
            <a:lvl5pPr marL="2286000" lvl="4" indent="-285750" algn="l">
              <a:spcBef>
                <a:spcPts val="180"/>
              </a:spcBef>
              <a:spcAft>
                <a:spcPts val="0"/>
              </a:spcAft>
              <a:buSzPts val="900"/>
              <a:buChar char="❖"/>
              <a:defRPr sz="9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s-I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Dálkar3 og haus">
  <p:cSld name="Dálkar3 og haus">
    <p:spTree>
      <p:nvGrpSpPr>
        <p:cNvPr id="1" name="Shape 158"/>
        <p:cNvGrpSpPr/>
        <p:nvPr/>
      </p:nvGrpSpPr>
      <p:grpSpPr>
        <a:xfrm>
          <a:off x="0" y="0"/>
          <a:ext cx="0" cy="0"/>
          <a:chOff x="0" y="0"/>
          <a:chExt cx="0" cy="0"/>
        </a:xfrm>
      </p:grpSpPr>
      <p:sp>
        <p:nvSpPr>
          <p:cNvPr id="159" name="Google Shape;159;p39"/>
          <p:cNvSpPr txBox="1">
            <a:spLocks noGrp="1"/>
          </p:cNvSpPr>
          <p:nvPr>
            <p:ph type="title"/>
          </p:nvPr>
        </p:nvSpPr>
        <p:spPr>
          <a:xfrm>
            <a:off x="609600" y="3076"/>
            <a:ext cx="10972800" cy="83363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3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39"/>
          <p:cNvSpPr txBox="1">
            <a:spLocks noGrp="1"/>
          </p:cNvSpPr>
          <p:nvPr>
            <p:ph type="body" idx="1"/>
          </p:nvPr>
        </p:nvSpPr>
        <p:spPr>
          <a:xfrm>
            <a:off x="609600" y="1772816"/>
            <a:ext cx="3504000" cy="288032"/>
          </a:xfrm>
          <a:prstGeom prst="rect">
            <a:avLst/>
          </a:prstGeom>
          <a:noFill/>
          <a:ln>
            <a:noFill/>
          </a:ln>
        </p:spPr>
        <p:txBody>
          <a:bodyPr spcFirstLastPara="1" wrap="square" lIns="91425" tIns="45700" rIns="91425" bIns="45700" anchor="b" anchorCtr="0">
            <a:normAutofit/>
          </a:bodyPr>
          <a:lstStyle>
            <a:lvl1pPr marL="457200" lvl="0" indent="-228600" algn="l">
              <a:spcBef>
                <a:spcPts val="180"/>
              </a:spcBef>
              <a:spcAft>
                <a:spcPts val="0"/>
              </a:spcAft>
              <a:buSzPts val="900"/>
              <a:buNone/>
              <a:defRPr sz="900" b="1"/>
            </a:lvl1pPr>
            <a:lvl2pPr marL="914400" lvl="1" indent="-228600" algn="l">
              <a:spcBef>
                <a:spcPts val="300"/>
              </a:spcBef>
              <a:spcAft>
                <a:spcPts val="0"/>
              </a:spcAft>
              <a:buSzPts val="1500"/>
              <a:buNone/>
              <a:defRPr sz="1500" b="1"/>
            </a:lvl2pPr>
            <a:lvl3pPr marL="1371600" lvl="2" indent="-228600" algn="l">
              <a:spcBef>
                <a:spcPts val="270"/>
              </a:spcBef>
              <a:spcAft>
                <a:spcPts val="0"/>
              </a:spcAft>
              <a:buSzPts val="1350"/>
              <a:buNone/>
              <a:defRPr sz="1350" b="1"/>
            </a:lvl3pPr>
            <a:lvl4pPr marL="1828800" lvl="3" indent="-228600" algn="l">
              <a:spcBef>
                <a:spcPts val="240"/>
              </a:spcBef>
              <a:spcAft>
                <a:spcPts val="0"/>
              </a:spcAft>
              <a:buSzPts val="1200"/>
              <a:buNone/>
              <a:defRPr sz="1200" b="1"/>
            </a:lvl4pPr>
            <a:lvl5pPr marL="2286000" lvl="4" indent="-228600" algn="l">
              <a:spcBef>
                <a:spcPts val="240"/>
              </a:spcBef>
              <a:spcAft>
                <a:spcPts val="0"/>
              </a:spcAft>
              <a:buSzPts val="1200"/>
              <a:buNone/>
              <a:defRPr sz="1200" b="1"/>
            </a:lvl5pPr>
            <a:lvl6pPr marL="2743200" lvl="5" indent="-228600" algn="l">
              <a:spcBef>
                <a:spcPts val="240"/>
              </a:spcBef>
              <a:spcAft>
                <a:spcPts val="0"/>
              </a:spcAft>
              <a:buClr>
                <a:schemeClr val="dk1"/>
              </a:buClr>
              <a:buSzPts val="1200"/>
              <a:buNone/>
              <a:defRPr sz="1200" b="1"/>
            </a:lvl6pPr>
            <a:lvl7pPr marL="3200400" lvl="6" indent="-228600" algn="l">
              <a:spcBef>
                <a:spcPts val="240"/>
              </a:spcBef>
              <a:spcAft>
                <a:spcPts val="0"/>
              </a:spcAft>
              <a:buClr>
                <a:schemeClr val="dk1"/>
              </a:buClr>
              <a:buSzPts val="1200"/>
              <a:buNone/>
              <a:defRPr sz="1200" b="1"/>
            </a:lvl7pPr>
            <a:lvl8pPr marL="3657600" lvl="7" indent="-228600" algn="l">
              <a:spcBef>
                <a:spcPts val="240"/>
              </a:spcBef>
              <a:spcAft>
                <a:spcPts val="0"/>
              </a:spcAft>
              <a:buClr>
                <a:schemeClr val="dk1"/>
              </a:buClr>
              <a:buSzPts val="1200"/>
              <a:buNone/>
              <a:defRPr sz="1200" b="1"/>
            </a:lvl8pPr>
            <a:lvl9pPr marL="4114800" lvl="8" indent="-228600" algn="l">
              <a:spcBef>
                <a:spcPts val="240"/>
              </a:spcBef>
              <a:spcAft>
                <a:spcPts val="0"/>
              </a:spcAft>
              <a:buClr>
                <a:schemeClr val="dk1"/>
              </a:buClr>
              <a:buSzPts val="1200"/>
              <a:buNone/>
              <a:defRPr sz="1200" b="1"/>
            </a:lvl9pPr>
          </a:lstStyle>
          <a:p>
            <a:endParaRPr/>
          </a:p>
        </p:txBody>
      </p:sp>
      <p:sp>
        <p:nvSpPr>
          <p:cNvPr id="161" name="Google Shape;161;p39"/>
          <p:cNvSpPr txBox="1">
            <a:spLocks noGrp="1"/>
          </p:cNvSpPr>
          <p:nvPr>
            <p:ph type="body" idx="2"/>
          </p:nvPr>
        </p:nvSpPr>
        <p:spPr>
          <a:xfrm>
            <a:off x="609600" y="2060848"/>
            <a:ext cx="3504000" cy="4086994"/>
          </a:xfrm>
          <a:prstGeom prst="rect">
            <a:avLst/>
          </a:prstGeom>
          <a:noFill/>
          <a:ln>
            <a:noFill/>
          </a:ln>
        </p:spPr>
        <p:txBody>
          <a:bodyPr spcFirstLastPara="1" wrap="square" lIns="91425" tIns="45700" rIns="91425" bIns="45700" anchor="t" anchorCtr="0">
            <a:normAutofit/>
          </a:bodyPr>
          <a:lstStyle>
            <a:lvl1pPr marL="457200" lvl="0" indent="-285750" algn="l">
              <a:spcBef>
                <a:spcPts val="180"/>
              </a:spcBef>
              <a:spcAft>
                <a:spcPts val="0"/>
              </a:spcAft>
              <a:buSzPts val="900"/>
              <a:buChar char="▪"/>
              <a:defRPr sz="900"/>
            </a:lvl1pPr>
            <a:lvl2pPr marL="914400" lvl="1" indent="-285750" algn="l">
              <a:spcBef>
                <a:spcPts val="180"/>
              </a:spcBef>
              <a:spcAft>
                <a:spcPts val="0"/>
              </a:spcAft>
              <a:buSzPts val="900"/>
              <a:buChar char="»"/>
              <a:defRPr sz="900"/>
            </a:lvl2pPr>
            <a:lvl3pPr marL="1371600" lvl="2" indent="-285750" algn="l">
              <a:spcBef>
                <a:spcPts val="180"/>
              </a:spcBef>
              <a:spcAft>
                <a:spcPts val="0"/>
              </a:spcAft>
              <a:buSzPts val="900"/>
              <a:buChar char="•"/>
              <a:defRPr sz="900"/>
            </a:lvl3pPr>
            <a:lvl4pPr marL="1828800" lvl="3" indent="-285750" algn="l">
              <a:spcBef>
                <a:spcPts val="180"/>
              </a:spcBef>
              <a:spcAft>
                <a:spcPts val="0"/>
              </a:spcAft>
              <a:buSzPts val="900"/>
              <a:buChar char="–"/>
              <a:defRPr sz="900"/>
            </a:lvl4pPr>
            <a:lvl5pPr marL="2286000" lvl="4" indent="-285750" algn="l">
              <a:spcBef>
                <a:spcPts val="180"/>
              </a:spcBef>
              <a:spcAft>
                <a:spcPts val="0"/>
              </a:spcAft>
              <a:buSzPts val="900"/>
              <a:buChar char="❖"/>
              <a:defRPr sz="9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162" name="Google Shape;162;p39"/>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39"/>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39"/>
          <p:cNvSpPr txBox="1">
            <a:spLocks noGrp="1"/>
          </p:cNvSpPr>
          <p:nvPr>
            <p:ph type="sldNum" idx="12"/>
          </p:nvPr>
        </p:nvSpPr>
        <p:spPr>
          <a:xfrm>
            <a:off x="8737600" y="6356353"/>
            <a:ext cx="187090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s-IS"/>
              <a:t>‹#›</a:t>
            </a:fld>
            <a:endParaRPr/>
          </a:p>
        </p:txBody>
      </p:sp>
      <p:sp>
        <p:nvSpPr>
          <p:cNvPr id="165" name="Google Shape;165;p39"/>
          <p:cNvSpPr txBox="1">
            <a:spLocks noGrp="1"/>
          </p:cNvSpPr>
          <p:nvPr>
            <p:ph type="body" idx="3"/>
          </p:nvPr>
        </p:nvSpPr>
        <p:spPr>
          <a:xfrm>
            <a:off x="4354016" y="1772816"/>
            <a:ext cx="3504000" cy="288032"/>
          </a:xfrm>
          <a:prstGeom prst="rect">
            <a:avLst/>
          </a:prstGeom>
          <a:noFill/>
          <a:ln>
            <a:noFill/>
          </a:ln>
        </p:spPr>
        <p:txBody>
          <a:bodyPr spcFirstLastPara="1" wrap="square" lIns="91425" tIns="45700" rIns="91425" bIns="45700" anchor="b" anchorCtr="0">
            <a:normAutofit/>
          </a:bodyPr>
          <a:lstStyle>
            <a:lvl1pPr marL="457200" lvl="0" indent="-228600" algn="l">
              <a:spcBef>
                <a:spcPts val="180"/>
              </a:spcBef>
              <a:spcAft>
                <a:spcPts val="0"/>
              </a:spcAft>
              <a:buSzPts val="900"/>
              <a:buNone/>
              <a:defRPr sz="900" b="1"/>
            </a:lvl1pPr>
            <a:lvl2pPr marL="914400" lvl="1" indent="-228600" algn="l">
              <a:spcBef>
                <a:spcPts val="300"/>
              </a:spcBef>
              <a:spcAft>
                <a:spcPts val="0"/>
              </a:spcAft>
              <a:buSzPts val="1500"/>
              <a:buNone/>
              <a:defRPr sz="1500" b="1"/>
            </a:lvl2pPr>
            <a:lvl3pPr marL="1371600" lvl="2" indent="-228600" algn="l">
              <a:spcBef>
                <a:spcPts val="270"/>
              </a:spcBef>
              <a:spcAft>
                <a:spcPts val="0"/>
              </a:spcAft>
              <a:buSzPts val="1350"/>
              <a:buNone/>
              <a:defRPr sz="1350" b="1"/>
            </a:lvl3pPr>
            <a:lvl4pPr marL="1828800" lvl="3" indent="-228600" algn="l">
              <a:spcBef>
                <a:spcPts val="240"/>
              </a:spcBef>
              <a:spcAft>
                <a:spcPts val="0"/>
              </a:spcAft>
              <a:buSzPts val="1200"/>
              <a:buNone/>
              <a:defRPr sz="1200" b="1"/>
            </a:lvl4pPr>
            <a:lvl5pPr marL="2286000" lvl="4" indent="-228600" algn="l">
              <a:spcBef>
                <a:spcPts val="240"/>
              </a:spcBef>
              <a:spcAft>
                <a:spcPts val="0"/>
              </a:spcAft>
              <a:buSzPts val="1200"/>
              <a:buNone/>
              <a:defRPr sz="1200" b="1"/>
            </a:lvl5pPr>
            <a:lvl6pPr marL="2743200" lvl="5" indent="-228600" algn="l">
              <a:spcBef>
                <a:spcPts val="240"/>
              </a:spcBef>
              <a:spcAft>
                <a:spcPts val="0"/>
              </a:spcAft>
              <a:buClr>
                <a:schemeClr val="dk1"/>
              </a:buClr>
              <a:buSzPts val="1200"/>
              <a:buNone/>
              <a:defRPr sz="1200" b="1"/>
            </a:lvl6pPr>
            <a:lvl7pPr marL="3200400" lvl="6" indent="-228600" algn="l">
              <a:spcBef>
                <a:spcPts val="240"/>
              </a:spcBef>
              <a:spcAft>
                <a:spcPts val="0"/>
              </a:spcAft>
              <a:buClr>
                <a:schemeClr val="dk1"/>
              </a:buClr>
              <a:buSzPts val="1200"/>
              <a:buNone/>
              <a:defRPr sz="1200" b="1"/>
            </a:lvl7pPr>
            <a:lvl8pPr marL="3657600" lvl="7" indent="-228600" algn="l">
              <a:spcBef>
                <a:spcPts val="240"/>
              </a:spcBef>
              <a:spcAft>
                <a:spcPts val="0"/>
              </a:spcAft>
              <a:buClr>
                <a:schemeClr val="dk1"/>
              </a:buClr>
              <a:buSzPts val="1200"/>
              <a:buNone/>
              <a:defRPr sz="1200" b="1"/>
            </a:lvl8pPr>
            <a:lvl9pPr marL="4114800" lvl="8" indent="-228600" algn="l">
              <a:spcBef>
                <a:spcPts val="240"/>
              </a:spcBef>
              <a:spcAft>
                <a:spcPts val="0"/>
              </a:spcAft>
              <a:buClr>
                <a:schemeClr val="dk1"/>
              </a:buClr>
              <a:buSzPts val="1200"/>
              <a:buNone/>
              <a:defRPr sz="1200" b="1"/>
            </a:lvl9pPr>
          </a:lstStyle>
          <a:p>
            <a:endParaRPr/>
          </a:p>
        </p:txBody>
      </p:sp>
      <p:sp>
        <p:nvSpPr>
          <p:cNvPr id="166" name="Google Shape;166;p39"/>
          <p:cNvSpPr txBox="1">
            <a:spLocks noGrp="1"/>
          </p:cNvSpPr>
          <p:nvPr>
            <p:ph type="body" idx="4"/>
          </p:nvPr>
        </p:nvSpPr>
        <p:spPr>
          <a:xfrm>
            <a:off x="4354016" y="2060848"/>
            <a:ext cx="3504000" cy="4086994"/>
          </a:xfrm>
          <a:prstGeom prst="rect">
            <a:avLst/>
          </a:prstGeom>
          <a:noFill/>
          <a:ln>
            <a:noFill/>
          </a:ln>
        </p:spPr>
        <p:txBody>
          <a:bodyPr spcFirstLastPara="1" wrap="square" lIns="91425" tIns="45700" rIns="91425" bIns="45700" anchor="t" anchorCtr="0">
            <a:normAutofit/>
          </a:bodyPr>
          <a:lstStyle>
            <a:lvl1pPr marL="457200" lvl="0" indent="-285750" algn="l">
              <a:spcBef>
                <a:spcPts val="180"/>
              </a:spcBef>
              <a:spcAft>
                <a:spcPts val="0"/>
              </a:spcAft>
              <a:buSzPts val="900"/>
              <a:buChar char="▪"/>
              <a:defRPr sz="900"/>
            </a:lvl1pPr>
            <a:lvl2pPr marL="914400" lvl="1" indent="-285750" algn="l">
              <a:spcBef>
                <a:spcPts val="180"/>
              </a:spcBef>
              <a:spcAft>
                <a:spcPts val="0"/>
              </a:spcAft>
              <a:buSzPts val="900"/>
              <a:buChar char="»"/>
              <a:defRPr sz="900"/>
            </a:lvl2pPr>
            <a:lvl3pPr marL="1371600" lvl="2" indent="-285750" algn="l">
              <a:spcBef>
                <a:spcPts val="180"/>
              </a:spcBef>
              <a:spcAft>
                <a:spcPts val="0"/>
              </a:spcAft>
              <a:buSzPts val="900"/>
              <a:buChar char="•"/>
              <a:defRPr sz="900"/>
            </a:lvl3pPr>
            <a:lvl4pPr marL="1828800" lvl="3" indent="-285750" algn="l">
              <a:spcBef>
                <a:spcPts val="180"/>
              </a:spcBef>
              <a:spcAft>
                <a:spcPts val="0"/>
              </a:spcAft>
              <a:buSzPts val="900"/>
              <a:buChar char="–"/>
              <a:defRPr sz="900"/>
            </a:lvl4pPr>
            <a:lvl5pPr marL="2286000" lvl="4" indent="-285750" algn="l">
              <a:spcBef>
                <a:spcPts val="180"/>
              </a:spcBef>
              <a:spcAft>
                <a:spcPts val="0"/>
              </a:spcAft>
              <a:buSzPts val="900"/>
              <a:buChar char="❖"/>
              <a:defRPr sz="9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167" name="Google Shape;167;p39"/>
          <p:cNvSpPr txBox="1">
            <a:spLocks noGrp="1"/>
          </p:cNvSpPr>
          <p:nvPr>
            <p:ph type="body" idx="5"/>
          </p:nvPr>
        </p:nvSpPr>
        <p:spPr>
          <a:xfrm>
            <a:off x="8098432" y="1772816"/>
            <a:ext cx="3504000" cy="288032"/>
          </a:xfrm>
          <a:prstGeom prst="rect">
            <a:avLst/>
          </a:prstGeom>
          <a:noFill/>
          <a:ln>
            <a:noFill/>
          </a:ln>
        </p:spPr>
        <p:txBody>
          <a:bodyPr spcFirstLastPara="1" wrap="square" lIns="91425" tIns="45700" rIns="91425" bIns="45700" anchor="b" anchorCtr="0">
            <a:normAutofit/>
          </a:bodyPr>
          <a:lstStyle>
            <a:lvl1pPr marL="457200" lvl="0" indent="-228600" algn="l">
              <a:spcBef>
                <a:spcPts val="180"/>
              </a:spcBef>
              <a:spcAft>
                <a:spcPts val="0"/>
              </a:spcAft>
              <a:buSzPts val="900"/>
              <a:buNone/>
              <a:defRPr sz="900" b="1"/>
            </a:lvl1pPr>
            <a:lvl2pPr marL="914400" lvl="1" indent="-228600" algn="l">
              <a:spcBef>
                <a:spcPts val="300"/>
              </a:spcBef>
              <a:spcAft>
                <a:spcPts val="0"/>
              </a:spcAft>
              <a:buSzPts val="1500"/>
              <a:buNone/>
              <a:defRPr sz="1500" b="1"/>
            </a:lvl2pPr>
            <a:lvl3pPr marL="1371600" lvl="2" indent="-228600" algn="l">
              <a:spcBef>
                <a:spcPts val="270"/>
              </a:spcBef>
              <a:spcAft>
                <a:spcPts val="0"/>
              </a:spcAft>
              <a:buSzPts val="1350"/>
              <a:buNone/>
              <a:defRPr sz="1350" b="1"/>
            </a:lvl3pPr>
            <a:lvl4pPr marL="1828800" lvl="3" indent="-228600" algn="l">
              <a:spcBef>
                <a:spcPts val="240"/>
              </a:spcBef>
              <a:spcAft>
                <a:spcPts val="0"/>
              </a:spcAft>
              <a:buSzPts val="1200"/>
              <a:buNone/>
              <a:defRPr sz="1200" b="1"/>
            </a:lvl4pPr>
            <a:lvl5pPr marL="2286000" lvl="4" indent="-228600" algn="l">
              <a:spcBef>
                <a:spcPts val="240"/>
              </a:spcBef>
              <a:spcAft>
                <a:spcPts val="0"/>
              </a:spcAft>
              <a:buSzPts val="1200"/>
              <a:buNone/>
              <a:defRPr sz="1200" b="1"/>
            </a:lvl5pPr>
            <a:lvl6pPr marL="2743200" lvl="5" indent="-228600" algn="l">
              <a:spcBef>
                <a:spcPts val="240"/>
              </a:spcBef>
              <a:spcAft>
                <a:spcPts val="0"/>
              </a:spcAft>
              <a:buClr>
                <a:schemeClr val="dk1"/>
              </a:buClr>
              <a:buSzPts val="1200"/>
              <a:buNone/>
              <a:defRPr sz="1200" b="1"/>
            </a:lvl6pPr>
            <a:lvl7pPr marL="3200400" lvl="6" indent="-228600" algn="l">
              <a:spcBef>
                <a:spcPts val="240"/>
              </a:spcBef>
              <a:spcAft>
                <a:spcPts val="0"/>
              </a:spcAft>
              <a:buClr>
                <a:schemeClr val="dk1"/>
              </a:buClr>
              <a:buSzPts val="1200"/>
              <a:buNone/>
              <a:defRPr sz="1200" b="1"/>
            </a:lvl7pPr>
            <a:lvl8pPr marL="3657600" lvl="7" indent="-228600" algn="l">
              <a:spcBef>
                <a:spcPts val="240"/>
              </a:spcBef>
              <a:spcAft>
                <a:spcPts val="0"/>
              </a:spcAft>
              <a:buClr>
                <a:schemeClr val="dk1"/>
              </a:buClr>
              <a:buSzPts val="1200"/>
              <a:buNone/>
              <a:defRPr sz="1200" b="1"/>
            </a:lvl8pPr>
            <a:lvl9pPr marL="4114800" lvl="8" indent="-228600" algn="l">
              <a:spcBef>
                <a:spcPts val="240"/>
              </a:spcBef>
              <a:spcAft>
                <a:spcPts val="0"/>
              </a:spcAft>
              <a:buClr>
                <a:schemeClr val="dk1"/>
              </a:buClr>
              <a:buSzPts val="1200"/>
              <a:buNone/>
              <a:defRPr sz="1200" b="1"/>
            </a:lvl9pPr>
          </a:lstStyle>
          <a:p>
            <a:endParaRPr/>
          </a:p>
        </p:txBody>
      </p:sp>
      <p:sp>
        <p:nvSpPr>
          <p:cNvPr id="168" name="Google Shape;168;p39"/>
          <p:cNvSpPr txBox="1">
            <a:spLocks noGrp="1"/>
          </p:cNvSpPr>
          <p:nvPr>
            <p:ph type="body" idx="6"/>
          </p:nvPr>
        </p:nvSpPr>
        <p:spPr>
          <a:xfrm>
            <a:off x="8098432" y="2060848"/>
            <a:ext cx="3504000" cy="4086994"/>
          </a:xfrm>
          <a:prstGeom prst="rect">
            <a:avLst/>
          </a:prstGeom>
          <a:noFill/>
          <a:ln>
            <a:noFill/>
          </a:ln>
        </p:spPr>
        <p:txBody>
          <a:bodyPr spcFirstLastPara="1" wrap="square" lIns="91425" tIns="45700" rIns="91425" bIns="45700" anchor="t" anchorCtr="0">
            <a:normAutofit/>
          </a:bodyPr>
          <a:lstStyle>
            <a:lvl1pPr marL="457200" lvl="0" indent="-285750" algn="l">
              <a:spcBef>
                <a:spcPts val="180"/>
              </a:spcBef>
              <a:spcAft>
                <a:spcPts val="0"/>
              </a:spcAft>
              <a:buSzPts val="900"/>
              <a:buChar char="▪"/>
              <a:defRPr sz="900"/>
            </a:lvl1pPr>
            <a:lvl2pPr marL="914400" lvl="1" indent="-285750" algn="l">
              <a:spcBef>
                <a:spcPts val="180"/>
              </a:spcBef>
              <a:spcAft>
                <a:spcPts val="0"/>
              </a:spcAft>
              <a:buSzPts val="900"/>
              <a:buChar char="»"/>
              <a:defRPr sz="900"/>
            </a:lvl2pPr>
            <a:lvl3pPr marL="1371600" lvl="2" indent="-285750" algn="l">
              <a:spcBef>
                <a:spcPts val="180"/>
              </a:spcBef>
              <a:spcAft>
                <a:spcPts val="0"/>
              </a:spcAft>
              <a:buSzPts val="900"/>
              <a:buChar char="•"/>
              <a:defRPr sz="900"/>
            </a:lvl3pPr>
            <a:lvl4pPr marL="1828800" lvl="3" indent="-285750" algn="l">
              <a:spcBef>
                <a:spcPts val="180"/>
              </a:spcBef>
              <a:spcAft>
                <a:spcPts val="0"/>
              </a:spcAft>
              <a:buSzPts val="900"/>
              <a:buChar char="–"/>
              <a:defRPr sz="900"/>
            </a:lvl4pPr>
            <a:lvl5pPr marL="2286000" lvl="4" indent="-285750" algn="l">
              <a:spcBef>
                <a:spcPts val="180"/>
              </a:spcBef>
              <a:spcAft>
                <a:spcPts val="0"/>
              </a:spcAft>
              <a:buSzPts val="900"/>
              <a:buChar char="❖"/>
              <a:defRPr sz="9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169" name="Google Shape;169;p39"/>
          <p:cNvSpPr txBox="1">
            <a:spLocks noGrp="1"/>
          </p:cNvSpPr>
          <p:nvPr>
            <p:ph type="body" idx="7"/>
          </p:nvPr>
        </p:nvSpPr>
        <p:spPr>
          <a:xfrm>
            <a:off x="623392" y="1412776"/>
            <a:ext cx="10945216" cy="288032"/>
          </a:xfrm>
          <a:prstGeom prst="rect">
            <a:avLst/>
          </a:prstGeom>
          <a:noFill/>
          <a:ln>
            <a:noFill/>
          </a:ln>
        </p:spPr>
        <p:txBody>
          <a:bodyPr spcFirstLastPara="1" wrap="square" lIns="91425" tIns="45700" rIns="91425" bIns="45700" anchor="b" anchorCtr="0">
            <a:normAutofit/>
          </a:bodyPr>
          <a:lstStyle>
            <a:lvl1pPr marL="457200" lvl="0" indent="-228600" algn="l">
              <a:spcBef>
                <a:spcPts val="180"/>
              </a:spcBef>
              <a:spcAft>
                <a:spcPts val="0"/>
              </a:spcAft>
              <a:buSzPts val="900"/>
              <a:buNone/>
              <a:defRPr sz="900" b="1"/>
            </a:lvl1pPr>
            <a:lvl2pPr marL="914400" lvl="1" indent="-228600" algn="l">
              <a:spcBef>
                <a:spcPts val="300"/>
              </a:spcBef>
              <a:spcAft>
                <a:spcPts val="0"/>
              </a:spcAft>
              <a:buSzPts val="1500"/>
              <a:buNone/>
              <a:defRPr sz="1500" b="1"/>
            </a:lvl2pPr>
            <a:lvl3pPr marL="1371600" lvl="2" indent="-228600" algn="l">
              <a:spcBef>
                <a:spcPts val="270"/>
              </a:spcBef>
              <a:spcAft>
                <a:spcPts val="0"/>
              </a:spcAft>
              <a:buSzPts val="1350"/>
              <a:buNone/>
              <a:defRPr sz="1350" b="1"/>
            </a:lvl3pPr>
            <a:lvl4pPr marL="1828800" lvl="3" indent="-228600" algn="l">
              <a:spcBef>
                <a:spcPts val="240"/>
              </a:spcBef>
              <a:spcAft>
                <a:spcPts val="0"/>
              </a:spcAft>
              <a:buSzPts val="1200"/>
              <a:buNone/>
              <a:defRPr sz="1200" b="1"/>
            </a:lvl4pPr>
            <a:lvl5pPr marL="2286000" lvl="4" indent="-228600" algn="l">
              <a:spcBef>
                <a:spcPts val="240"/>
              </a:spcBef>
              <a:spcAft>
                <a:spcPts val="0"/>
              </a:spcAft>
              <a:buSzPts val="1200"/>
              <a:buNone/>
              <a:defRPr sz="1200" b="1"/>
            </a:lvl5pPr>
            <a:lvl6pPr marL="2743200" lvl="5" indent="-228600" algn="l">
              <a:spcBef>
                <a:spcPts val="240"/>
              </a:spcBef>
              <a:spcAft>
                <a:spcPts val="0"/>
              </a:spcAft>
              <a:buClr>
                <a:schemeClr val="dk1"/>
              </a:buClr>
              <a:buSzPts val="1200"/>
              <a:buNone/>
              <a:defRPr sz="1200" b="1"/>
            </a:lvl6pPr>
            <a:lvl7pPr marL="3200400" lvl="6" indent="-228600" algn="l">
              <a:spcBef>
                <a:spcPts val="240"/>
              </a:spcBef>
              <a:spcAft>
                <a:spcPts val="0"/>
              </a:spcAft>
              <a:buClr>
                <a:schemeClr val="dk1"/>
              </a:buClr>
              <a:buSzPts val="1200"/>
              <a:buNone/>
              <a:defRPr sz="1200" b="1"/>
            </a:lvl7pPr>
            <a:lvl8pPr marL="3657600" lvl="7" indent="-228600" algn="l">
              <a:spcBef>
                <a:spcPts val="240"/>
              </a:spcBef>
              <a:spcAft>
                <a:spcPts val="0"/>
              </a:spcAft>
              <a:buClr>
                <a:schemeClr val="dk1"/>
              </a:buClr>
              <a:buSzPts val="1200"/>
              <a:buNone/>
              <a:defRPr sz="1200" b="1"/>
            </a:lvl8pPr>
            <a:lvl9pPr marL="4114800" lvl="8" indent="-228600" algn="l">
              <a:spcBef>
                <a:spcPts val="240"/>
              </a:spcBef>
              <a:spcAft>
                <a:spcPts val="0"/>
              </a:spcAft>
              <a:buClr>
                <a:schemeClr val="dk1"/>
              </a:buClr>
              <a:buSzPts val="1200"/>
              <a:buNone/>
              <a:defRPr sz="1200" b="1"/>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Dálkar2">
  <p:cSld name="1_Dálkar2">
    <p:spTree>
      <p:nvGrpSpPr>
        <p:cNvPr id="1" name="Shape 170"/>
        <p:cNvGrpSpPr/>
        <p:nvPr/>
      </p:nvGrpSpPr>
      <p:grpSpPr>
        <a:xfrm>
          <a:off x="0" y="0"/>
          <a:ext cx="0" cy="0"/>
          <a:chOff x="0" y="0"/>
          <a:chExt cx="0" cy="0"/>
        </a:xfrm>
      </p:grpSpPr>
      <p:sp>
        <p:nvSpPr>
          <p:cNvPr id="171" name="Google Shape;171;p40"/>
          <p:cNvSpPr txBox="1">
            <a:spLocks noGrp="1"/>
          </p:cNvSpPr>
          <p:nvPr>
            <p:ph type="title"/>
          </p:nvPr>
        </p:nvSpPr>
        <p:spPr>
          <a:xfrm>
            <a:off x="609600" y="3076"/>
            <a:ext cx="10972800" cy="83363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p40"/>
          <p:cNvSpPr txBox="1">
            <a:spLocks noGrp="1"/>
          </p:cNvSpPr>
          <p:nvPr>
            <p:ph type="body" idx="1"/>
          </p:nvPr>
        </p:nvSpPr>
        <p:spPr>
          <a:xfrm>
            <a:off x="595808" y="1600201"/>
            <a:ext cx="5384800" cy="2116832"/>
          </a:xfrm>
          <a:prstGeom prst="rect">
            <a:avLst/>
          </a:prstGeom>
          <a:noFill/>
          <a:ln>
            <a:noFill/>
          </a:ln>
        </p:spPr>
        <p:txBody>
          <a:bodyPr spcFirstLastPara="1" wrap="square" lIns="91425" tIns="45700" rIns="91425" bIns="45700" anchor="t" anchorCtr="0">
            <a:normAutofit/>
          </a:bodyPr>
          <a:lstStyle>
            <a:lvl1pPr marL="457200" lvl="0" indent="-285750" algn="l">
              <a:spcBef>
                <a:spcPts val="180"/>
              </a:spcBef>
              <a:spcAft>
                <a:spcPts val="0"/>
              </a:spcAft>
              <a:buSzPts val="900"/>
              <a:buChar char="▪"/>
              <a:defRPr sz="900"/>
            </a:lvl1pPr>
            <a:lvl2pPr marL="914400" lvl="1" indent="-285750" algn="l">
              <a:spcBef>
                <a:spcPts val="180"/>
              </a:spcBef>
              <a:spcAft>
                <a:spcPts val="0"/>
              </a:spcAft>
              <a:buSzPts val="900"/>
              <a:buChar char="»"/>
              <a:defRPr sz="900"/>
            </a:lvl2pPr>
            <a:lvl3pPr marL="1371600" lvl="2" indent="-285750" algn="l">
              <a:spcBef>
                <a:spcPts val="180"/>
              </a:spcBef>
              <a:spcAft>
                <a:spcPts val="0"/>
              </a:spcAft>
              <a:buSzPts val="900"/>
              <a:buChar char="•"/>
              <a:defRPr sz="900"/>
            </a:lvl3pPr>
            <a:lvl4pPr marL="1828800" lvl="3" indent="-285750" algn="l">
              <a:spcBef>
                <a:spcPts val="180"/>
              </a:spcBef>
              <a:spcAft>
                <a:spcPts val="0"/>
              </a:spcAft>
              <a:buSzPts val="900"/>
              <a:buChar char="–"/>
              <a:defRPr sz="900"/>
            </a:lvl4pPr>
            <a:lvl5pPr marL="2286000" lvl="4" indent="-285750" algn="l">
              <a:spcBef>
                <a:spcPts val="180"/>
              </a:spcBef>
              <a:spcAft>
                <a:spcPts val="0"/>
              </a:spcAft>
              <a:buSzPts val="900"/>
              <a:buChar char="❖"/>
              <a:defRPr sz="900"/>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
        <p:nvSpPr>
          <p:cNvPr id="173" name="Google Shape;173;p40"/>
          <p:cNvSpPr txBox="1">
            <a:spLocks noGrp="1"/>
          </p:cNvSpPr>
          <p:nvPr>
            <p:ph type="body" idx="2"/>
          </p:nvPr>
        </p:nvSpPr>
        <p:spPr>
          <a:xfrm>
            <a:off x="6183808" y="1600201"/>
            <a:ext cx="5384800" cy="2116832"/>
          </a:xfrm>
          <a:prstGeom prst="rect">
            <a:avLst/>
          </a:prstGeom>
          <a:noFill/>
          <a:ln>
            <a:noFill/>
          </a:ln>
        </p:spPr>
        <p:txBody>
          <a:bodyPr spcFirstLastPara="1" wrap="square" lIns="91425" tIns="45700" rIns="91425" bIns="45700" anchor="t" anchorCtr="0">
            <a:normAutofit/>
          </a:bodyPr>
          <a:lstStyle>
            <a:lvl1pPr marL="457200" lvl="0" indent="-285750" algn="l">
              <a:spcBef>
                <a:spcPts val="180"/>
              </a:spcBef>
              <a:spcAft>
                <a:spcPts val="0"/>
              </a:spcAft>
              <a:buSzPts val="900"/>
              <a:buChar char="▪"/>
              <a:defRPr sz="900"/>
            </a:lvl1pPr>
            <a:lvl2pPr marL="914400" lvl="1" indent="-285750" algn="l">
              <a:spcBef>
                <a:spcPts val="180"/>
              </a:spcBef>
              <a:spcAft>
                <a:spcPts val="0"/>
              </a:spcAft>
              <a:buSzPts val="900"/>
              <a:buChar char="»"/>
              <a:defRPr sz="900"/>
            </a:lvl2pPr>
            <a:lvl3pPr marL="1371600" lvl="2" indent="-285750" algn="l">
              <a:spcBef>
                <a:spcPts val="180"/>
              </a:spcBef>
              <a:spcAft>
                <a:spcPts val="0"/>
              </a:spcAft>
              <a:buSzPts val="900"/>
              <a:buChar char="•"/>
              <a:defRPr sz="900"/>
            </a:lvl3pPr>
            <a:lvl4pPr marL="1828800" lvl="3" indent="-285750" algn="l">
              <a:spcBef>
                <a:spcPts val="180"/>
              </a:spcBef>
              <a:spcAft>
                <a:spcPts val="0"/>
              </a:spcAft>
              <a:buSzPts val="900"/>
              <a:buChar char="–"/>
              <a:defRPr sz="900"/>
            </a:lvl4pPr>
            <a:lvl5pPr marL="2286000" lvl="4" indent="-285750" algn="l">
              <a:spcBef>
                <a:spcPts val="180"/>
              </a:spcBef>
              <a:spcAft>
                <a:spcPts val="0"/>
              </a:spcAft>
              <a:buSzPts val="900"/>
              <a:buChar char="❖"/>
              <a:defRPr sz="900"/>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
        <p:nvSpPr>
          <p:cNvPr id="174" name="Google Shape;174;p40"/>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40"/>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40"/>
          <p:cNvSpPr txBox="1">
            <a:spLocks noGrp="1"/>
          </p:cNvSpPr>
          <p:nvPr>
            <p:ph type="sldNum" idx="12"/>
          </p:nvPr>
        </p:nvSpPr>
        <p:spPr>
          <a:xfrm>
            <a:off x="8737600" y="6356353"/>
            <a:ext cx="187090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s-IS"/>
              <a:t>‹#›</a:t>
            </a:fld>
            <a:endParaRPr/>
          </a:p>
        </p:txBody>
      </p:sp>
      <p:sp>
        <p:nvSpPr>
          <p:cNvPr id="177" name="Google Shape;177;p40"/>
          <p:cNvSpPr txBox="1">
            <a:spLocks noGrp="1"/>
          </p:cNvSpPr>
          <p:nvPr>
            <p:ph type="body" idx="3"/>
          </p:nvPr>
        </p:nvSpPr>
        <p:spPr>
          <a:xfrm>
            <a:off x="595808" y="3861048"/>
            <a:ext cx="5384800" cy="2116832"/>
          </a:xfrm>
          <a:prstGeom prst="rect">
            <a:avLst/>
          </a:prstGeom>
          <a:noFill/>
          <a:ln>
            <a:noFill/>
          </a:ln>
        </p:spPr>
        <p:txBody>
          <a:bodyPr spcFirstLastPara="1" wrap="square" lIns="91425" tIns="45700" rIns="91425" bIns="45700" anchor="t" anchorCtr="0">
            <a:normAutofit/>
          </a:bodyPr>
          <a:lstStyle>
            <a:lvl1pPr marL="457200" lvl="0" indent="-285750" algn="l">
              <a:spcBef>
                <a:spcPts val="180"/>
              </a:spcBef>
              <a:spcAft>
                <a:spcPts val="0"/>
              </a:spcAft>
              <a:buSzPts val="900"/>
              <a:buChar char="▪"/>
              <a:defRPr sz="900"/>
            </a:lvl1pPr>
            <a:lvl2pPr marL="914400" lvl="1" indent="-285750" algn="l">
              <a:spcBef>
                <a:spcPts val="180"/>
              </a:spcBef>
              <a:spcAft>
                <a:spcPts val="0"/>
              </a:spcAft>
              <a:buSzPts val="900"/>
              <a:buChar char="»"/>
              <a:defRPr sz="900"/>
            </a:lvl2pPr>
            <a:lvl3pPr marL="1371600" lvl="2" indent="-285750" algn="l">
              <a:spcBef>
                <a:spcPts val="180"/>
              </a:spcBef>
              <a:spcAft>
                <a:spcPts val="0"/>
              </a:spcAft>
              <a:buSzPts val="900"/>
              <a:buChar char="•"/>
              <a:defRPr sz="900"/>
            </a:lvl3pPr>
            <a:lvl4pPr marL="1828800" lvl="3" indent="-285750" algn="l">
              <a:spcBef>
                <a:spcPts val="180"/>
              </a:spcBef>
              <a:spcAft>
                <a:spcPts val="0"/>
              </a:spcAft>
              <a:buSzPts val="900"/>
              <a:buChar char="–"/>
              <a:defRPr sz="900"/>
            </a:lvl4pPr>
            <a:lvl5pPr marL="2286000" lvl="4" indent="-285750" algn="l">
              <a:spcBef>
                <a:spcPts val="180"/>
              </a:spcBef>
              <a:spcAft>
                <a:spcPts val="0"/>
              </a:spcAft>
              <a:buSzPts val="900"/>
              <a:buChar char="❖"/>
              <a:defRPr sz="900"/>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
        <p:nvSpPr>
          <p:cNvPr id="178" name="Google Shape;178;p40"/>
          <p:cNvSpPr txBox="1">
            <a:spLocks noGrp="1"/>
          </p:cNvSpPr>
          <p:nvPr>
            <p:ph type="body" idx="4"/>
          </p:nvPr>
        </p:nvSpPr>
        <p:spPr>
          <a:xfrm>
            <a:off x="6183808" y="3861048"/>
            <a:ext cx="5384800" cy="2116832"/>
          </a:xfrm>
          <a:prstGeom prst="rect">
            <a:avLst/>
          </a:prstGeom>
          <a:noFill/>
          <a:ln>
            <a:noFill/>
          </a:ln>
        </p:spPr>
        <p:txBody>
          <a:bodyPr spcFirstLastPara="1" wrap="square" lIns="91425" tIns="45700" rIns="91425" bIns="45700" anchor="t" anchorCtr="0">
            <a:normAutofit/>
          </a:bodyPr>
          <a:lstStyle>
            <a:lvl1pPr marL="457200" lvl="0" indent="-285750" algn="l">
              <a:spcBef>
                <a:spcPts val="180"/>
              </a:spcBef>
              <a:spcAft>
                <a:spcPts val="0"/>
              </a:spcAft>
              <a:buSzPts val="900"/>
              <a:buChar char="▪"/>
              <a:defRPr sz="900"/>
            </a:lvl1pPr>
            <a:lvl2pPr marL="914400" lvl="1" indent="-285750" algn="l">
              <a:spcBef>
                <a:spcPts val="180"/>
              </a:spcBef>
              <a:spcAft>
                <a:spcPts val="0"/>
              </a:spcAft>
              <a:buSzPts val="900"/>
              <a:buChar char="»"/>
              <a:defRPr sz="900"/>
            </a:lvl2pPr>
            <a:lvl3pPr marL="1371600" lvl="2" indent="-285750" algn="l">
              <a:spcBef>
                <a:spcPts val="180"/>
              </a:spcBef>
              <a:spcAft>
                <a:spcPts val="0"/>
              </a:spcAft>
              <a:buSzPts val="900"/>
              <a:buChar char="•"/>
              <a:defRPr sz="900"/>
            </a:lvl3pPr>
            <a:lvl4pPr marL="1828800" lvl="3" indent="-285750" algn="l">
              <a:spcBef>
                <a:spcPts val="180"/>
              </a:spcBef>
              <a:spcAft>
                <a:spcPts val="0"/>
              </a:spcAft>
              <a:buSzPts val="900"/>
              <a:buChar char="–"/>
              <a:defRPr sz="900"/>
            </a:lvl4pPr>
            <a:lvl5pPr marL="2286000" lvl="4" indent="-285750" algn="l">
              <a:spcBef>
                <a:spcPts val="180"/>
              </a:spcBef>
              <a:spcAft>
                <a:spcPts val="0"/>
              </a:spcAft>
              <a:buSzPts val="900"/>
              <a:buChar char="❖"/>
              <a:defRPr sz="900"/>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Dálkar2 og haus">
  <p:cSld name="2_Dálkar2 og haus">
    <p:spTree>
      <p:nvGrpSpPr>
        <p:cNvPr id="1" name="Shape 179"/>
        <p:cNvGrpSpPr/>
        <p:nvPr/>
      </p:nvGrpSpPr>
      <p:grpSpPr>
        <a:xfrm>
          <a:off x="0" y="0"/>
          <a:ext cx="0" cy="0"/>
          <a:chOff x="0" y="0"/>
          <a:chExt cx="0" cy="0"/>
        </a:xfrm>
      </p:grpSpPr>
      <p:sp>
        <p:nvSpPr>
          <p:cNvPr id="180" name="Google Shape;180;p41"/>
          <p:cNvSpPr txBox="1">
            <a:spLocks noGrp="1"/>
          </p:cNvSpPr>
          <p:nvPr>
            <p:ph type="title"/>
          </p:nvPr>
        </p:nvSpPr>
        <p:spPr>
          <a:xfrm>
            <a:off x="623392" y="0"/>
            <a:ext cx="10972800" cy="83363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1" name="Google Shape;181;p41"/>
          <p:cNvSpPr txBox="1">
            <a:spLocks noGrp="1"/>
          </p:cNvSpPr>
          <p:nvPr>
            <p:ph type="body" idx="1"/>
          </p:nvPr>
        </p:nvSpPr>
        <p:spPr>
          <a:xfrm>
            <a:off x="623392" y="1196752"/>
            <a:ext cx="5386917" cy="288032"/>
          </a:xfrm>
          <a:prstGeom prst="rect">
            <a:avLst/>
          </a:prstGeom>
          <a:solidFill>
            <a:schemeClr val="dk2"/>
          </a:solidFill>
          <a:ln>
            <a:noFill/>
          </a:ln>
        </p:spPr>
        <p:txBody>
          <a:bodyPr spcFirstLastPara="1" wrap="square" lIns="91425" tIns="45700" rIns="91425" bIns="45700" anchor="b" anchorCtr="0">
            <a:noAutofit/>
          </a:bodyPr>
          <a:lstStyle>
            <a:lvl1pPr marL="457200" lvl="0" indent="-228600" algn="l">
              <a:spcBef>
                <a:spcPts val="210"/>
              </a:spcBef>
              <a:spcAft>
                <a:spcPts val="0"/>
              </a:spcAft>
              <a:buSzPts val="1050"/>
              <a:buNone/>
              <a:defRPr sz="1050" b="0">
                <a:solidFill>
                  <a:schemeClr val="lt1"/>
                </a:solidFill>
                <a:latin typeface="Calibri"/>
                <a:ea typeface="Calibri"/>
                <a:cs typeface="Calibri"/>
                <a:sym typeface="Calibri"/>
              </a:defRPr>
            </a:lvl1pPr>
            <a:lvl2pPr marL="914400" lvl="1" indent="-228600" algn="l">
              <a:spcBef>
                <a:spcPts val="300"/>
              </a:spcBef>
              <a:spcAft>
                <a:spcPts val="0"/>
              </a:spcAft>
              <a:buSzPts val="1500"/>
              <a:buNone/>
              <a:defRPr sz="1500" b="1"/>
            </a:lvl2pPr>
            <a:lvl3pPr marL="1371600" lvl="2" indent="-228600" algn="l">
              <a:spcBef>
                <a:spcPts val="270"/>
              </a:spcBef>
              <a:spcAft>
                <a:spcPts val="0"/>
              </a:spcAft>
              <a:buSzPts val="1350"/>
              <a:buNone/>
              <a:defRPr sz="1350" b="1"/>
            </a:lvl3pPr>
            <a:lvl4pPr marL="1828800" lvl="3" indent="-228600" algn="l">
              <a:spcBef>
                <a:spcPts val="240"/>
              </a:spcBef>
              <a:spcAft>
                <a:spcPts val="0"/>
              </a:spcAft>
              <a:buSzPts val="1200"/>
              <a:buNone/>
              <a:defRPr sz="1200" b="1"/>
            </a:lvl4pPr>
            <a:lvl5pPr marL="2286000" lvl="4" indent="-228600" algn="l">
              <a:spcBef>
                <a:spcPts val="240"/>
              </a:spcBef>
              <a:spcAft>
                <a:spcPts val="0"/>
              </a:spcAft>
              <a:buSzPts val="1200"/>
              <a:buNone/>
              <a:defRPr sz="1200" b="1"/>
            </a:lvl5pPr>
            <a:lvl6pPr marL="2743200" lvl="5" indent="-228600" algn="l">
              <a:spcBef>
                <a:spcPts val="240"/>
              </a:spcBef>
              <a:spcAft>
                <a:spcPts val="0"/>
              </a:spcAft>
              <a:buClr>
                <a:schemeClr val="dk1"/>
              </a:buClr>
              <a:buSzPts val="1200"/>
              <a:buNone/>
              <a:defRPr sz="1200" b="1"/>
            </a:lvl6pPr>
            <a:lvl7pPr marL="3200400" lvl="6" indent="-228600" algn="l">
              <a:spcBef>
                <a:spcPts val="240"/>
              </a:spcBef>
              <a:spcAft>
                <a:spcPts val="0"/>
              </a:spcAft>
              <a:buClr>
                <a:schemeClr val="dk1"/>
              </a:buClr>
              <a:buSzPts val="1200"/>
              <a:buNone/>
              <a:defRPr sz="1200" b="1"/>
            </a:lvl7pPr>
            <a:lvl8pPr marL="3657600" lvl="7" indent="-228600" algn="l">
              <a:spcBef>
                <a:spcPts val="240"/>
              </a:spcBef>
              <a:spcAft>
                <a:spcPts val="0"/>
              </a:spcAft>
              <a:buClr>
                <a:schemeClr val="dk1"/>
              </a:buClr>
              <a:buSzPts val="1200"/>
              <a:buNone/>
              <a:defRPr sz="1200" b="1"/>
            </a:lvl8pPr>
            <a:lvl9pPr marL="4114800" lvl="8" indent="-228600" algn="l">
              <a:spcBef>
                <a:spcPts val="240"/>
              </a:spcBef>
              <a:spcAft>
                <a:spcPts val="0"/>
              </a:spcAft>
              <a:buClr>
                <a:schemeClr val="dk1"/>
              </a:buClr>
              <a:buSzPts val="1200"/>
              <a:buNone/>
              <a:defRPr sz="1200" b="1"/>
            </a:lvl9pPr>
          </a:lstStyle>
          <a:p>
            <a:endParaRPr/>
          </a:p>
        </p:txBody>
      </p:sp>
      <p:sp>
        <p:nvSpPr>
          <p:cNvPr id="182" name="Google Shape;182;p41"/>
          <p:cNvSpPr txBox="1">
            <a:spLocks noGrp="1"/>
          </p:cNvSpPr>
          <p:nvPr>
            <p:ph type="body" idx="2"/>
          </p:nvPr>
        </p:nvSpPr>
        <p:spPr>
          <a:xfrm>
            <a:off x="623392" y="1484784"/>
            <a:ext cx="5386917" cy="2232248"/>
          </a:xfrm>
          <a:prstGeom prst="rect">
            <a:avLst/>
          </a:prstGeom>
          <a:noFill/>
          <a:ln>
            <a:noFill/>
          </a:ln>
        </p:spPr>
        <p:txBody>
          <a:bodyPr spcFirstLastPara="1" wrap="square" lIns="91425" tIns="45700" rIns="91425" bIns="45700" anchor="t" anchorCtr="0">
            <a:normAutofit/>
          </a:bodyPr>
          <a:lstStyle>
            <a:lvl1pPr marL="457200" lvl="0" indent="-285750" algn="l">
              <a:spcBef>
                <a:spcPts val="180"/>
              </a:spcBef>
              <a:spcAft>
                <a:spcPts val="0"/>
              </a:spcAft>
              <a:buSzPts val="900"/>
              <a:buChar char="▪"/>
              <a:defRPr sz="900"/>
            </a:lvl1pPr>
            <a:lvl2pPr marL="914400" lvl="1" indent="-285750" algn="l">
              <a:spcBef>
                <a:spcPts val="180"/>
              </a:spcBef>
              <a:spcAft>
                <a:spcPts val="0"/>
              </a:spcAft>
              <a:buSzPts val="900"/>
              <a:buChar char="»"/>
              <a:defRPr sz="900"/>
            </a:lvl2pPr>
            <a:lvl3pPr marL="1371600" lvl="2" indent="-285750" algn="l">
              <a:spcBef>
                <a:spcPts val="180"/>
              </a:spcBef>
              <a:spcAft>
                <a:spcPts val="0"/>
              </a:spcAft>
              <a:buSzPts val="900"/>
              <a:buChar char="•"/>
              <a:defRPr sz="900"/>
            </a:lvl3pPr>
            <a:lvl4pPr marL="1828800" lvl="3" indent="-285750" algn="l">
              <a:spcBef>
                <a:spcPts val="180"/>
              </a:spcBef>
              <a:spcAft>
                <a:spcPts val="0"/>
              </a:spcAft>
              <a:buSzPts val="900"/>
              <a:buChar char="–"/>
              <a:defRPr sz="900"/>
            </a:lvl4pPr>
            <a:lvl5pPr marL="2286000" lvl="4" indent="-285750" algn="l">
              <a:spcBef>
                <a:spcPts val="180"/>
              </a:spcBef>
              <a:spcAft>
                <a:spcPts val="0"/>
              </a:spcAft>
              <a:buSzPts val="900"/>
              <a:buChar char="❖"/>
              <a:defRPr sz="9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183" name="Google Shape;183;p41"/>
          <p:cNvSpPr txBox="1">
            <a:spLocks noGrp="1"/>
          </p:cNvSpPr>
          <p:nvPr>
            <p:ph type="body" idx="3"/>
          </p:nvPr>
        </p:nvSpPr>
        <p:spPr>
          <a:xfrm>
            <a:off x="6288024" y="1196752"/>
            <a:ext cx="5389033" cy="288032"/>
          </a:xfrm>
          <a:prstGeom prst="rect">
            <a:avLst/>
          </a:prstGeom>
          <a:solidFill>
            <a:schemeClr val="dk2"/>
          </a:solidFill>
          <a:ln>
            <a:noFill/>
          </a:ln>
        </p:spPr>
        <p:txBody>
          <a:bodyPr spcFirstLastPara="1" wrap="square" lIns="91425" tIns="45700" rIns="91425" bIns="45700" anchor="b" anchorCtr="0">
            <a:noAutofit/>
          </a:bodyPr>
          <a:lstStyle>
            <a:lvl1pPr marL="457200" lvl="0" indent="-228600" algn="l">
              <a:spcBef>
                <a:spcPts val="210"/>
              </a:spcBef>
              <a:spcAft>
                <a:spcPts val="0"/>
              </a:spcAft>
              <a:buSzPts val="1050"/>
              <a:buNone/>
              <a:defRPr sz="1050" b="0">
                <a:solidFill>
                  <a:schemeClr val="lt1"/>
                </a:solidFill>
                <a:latin typeface="Calibri"/>
                <a:ea typeface="Calibri"/>
                <a:cs typeface="Calibri"/>
                <a:sym typeface="Calibri"/>
              </a:defRPr>
            </a:lvl1pPr>
            <a:lvl2pPr marL="914400" lvl="1" indent="-228600" algn="l">
              <a:spcBef>
                <a:spcPts val="300"/>
              </a:spcBef>
              <a:spcAft>
                <a:spcPts val="0"/>
              </a:spcAft>
              <a:buSzPts val="1500"/>
              <a:buNone/>
              <a:defRPr sz="1500" b="1"/>
            </a:lvl2pPr>
            <a:lvl3pPr marL="1371600" lvl="2" indent="-228600" algn="l">
              <a:spcBef>
                <a:spcPts val="270"/>
              </a:spcBef>
              <a:spcAft>
                <a:spcPts val="0"/>
              </a:spcAft>
              <a:buSzPts val="1350"/>
              <a:buNone/>
              <a:defRPr sz="1350" b="1"/>
            </a:lvl3pPr>
            <a:lvl4pPr marL="1828800" lvl="3" indent="-228600" algn="l">
              <a:spcBef>
                <a:spcPts val="240"/>
              </a:spcBef>
              <a:spcAft>
                <a:spcPts val="0"/>
              </a:spcAft>
              <a:buSzPts val="1200"/>
              <a:buNone/>
              <a:defRPr sz="1200" b="1"/>
            </a:lvl4pPr>
            <a:lvl5pPr marL="2286000" lvl="4" indent="-228600" algn="l">
              <a:spcBef>
                <a:spcPts val="240"/>
              </a:spcBef>
              <a:spcAft>
                <a:spcPts val="0"/>
              </a:spcAft>
              <a:buSzPts val="1200"/>
              <a:buNone/>
              <a:defRPr sz="1200" b="1"/>
            </a:lvl5pPr>
            <a:lvl6pPr marL="2743200" lvl="5" indent="-228600" algn="l">
              <a:spcBef>
                <a:spcPts val="240"/>
              </a:spcBef>
              <a:spcAft>
                <a:spcPts val="0"/>
              </a:spcAft>
              <a:buClr>
                <a:schemeClr val="dk1"/>
              </a:buClr>
              <a:buSzPts val="1200"/>
              <a:buNone/>
              <a:defRPr sz="1200" b="1"/>
            </a:lvl6pPr>
            <a:lvl7pPr marL="3200400" lvl="6" indent="-228600" algn="l">
              <a:spcBef>
                <a:spcPts val="240"/>
              </a:spcBef>
              <a:spcAft>
                <a:spcPts val="0"/>
              </a:spcAft>
              <a:buClr>
                <a:schemeClr val="dk1"/>
              </a:buClr>
              <a:buSzPts val="1200"/>
              <a:buNone/>
              <a:defRPr sz="1200" b="1"/>
            </a:lvl7pPr>
            <a:lvl8pPr marL="3657600" lvl="7" indent="-228600" algn="l">
              <a:spcBef>
                <a:spcPts val="240"/>
              </a:spcBef>
              <a:spcAft>
                <a:spcPts val="0"/>
              </a:spcAft>
              <a:buClr>
                <a:schemeClr val="dk1"/>
              </a:buClr>
              <a:buSzPts val="1200"/>
              <a:buNone/>
              <a:defRPr sz="1200" b="1"/>
            </a:lvl8pPr>
            <a:lvl9pPr marL="4114800" lvl="8" indent="-228600" algn="l">
              <a:spcBef>
                <a:spcPts val="240"/>
              </a:spcBef>
              <a:spcAft>
                <a:spcPts val="0"/>
              </a:spcAft>
              <a:buClr>
                <a:schemeClr val="dk1"/>
              </a:buClr>
              <a:buSzPts val="1200"/>
              <a:buNone/>
              <a:defRPr sz="1200" b="1"/>
            </a:lvl9pPr>
          </a:lstStyle>
          <a:p>
            <a:endParaRPr/>
          </a:p>
        </p:txBody>
      </p:sp>
      <p:sp>
        <p:nvSpPr>
          <p:cNvPr id="184" name="Google Shape;184;p41"/>
          <p:cNvSpPr txBox="1">
            <a:spLocks noGrp="1"/>
          </p:cNvSpPr>
          <p:nvPr>
            <p:ph type="body" idx="4"/>
          </p:nvPr>
        </p:nvSpPr>
        <p:spPr>
          <a:xfrm>
            <a:off x="6288021" y="1484784"/>
            <a:ext cx="5385600" cy="2232248"/>
          </a:xfrm>
          <a:prstGeom prst="rect">
            <a:avLst/>
          </a:prstGeom>
          <a:noFill/>
          <a:ln>
            <a:noFill/>
          </a:ln>
        </p:spPr>
        <p:txBody>
          <a:bodyPr spcFirstLastPara="1" wrap="square" lIns="91425" tIns="45700" rIns="91425" bIns="45700" anchor="t" anchorCtr="0">
            <a:normAutofit/>
          </a:bodyPr>
          <a:lstStyle>
            <a:lvl1pPr marL="457200" lvl="0" indent="-285750" algn="l">
              <a:spcBef>
                <a:spcPts val="180"/>
              </a:spcBef>
              <a:spcAft>
                <a:spcPts val="0"/>
              </a:spcAft>
              <a:buSzPts val="900"/>
              <a:buChar char="▪"/>
              <a:defRPr sz="900"/>
            </a:lvl1pPr>
            <a:lvl2pPr marL="914400" lvl="1" indent="-285750" algn="l">
              <a:spcBef>
                <a:spcPts val="180"/>
              </a:spcBef>
              <a:spcAft>
                <a:spcPts val="0"/>
              </a:spcAft>
              <a:buSzPts val="900"/>
              <a:buChar char="»"/>
              <a:defRPr sz="900"/>
            </a:lvl2pPr>
            <a:lvl3pPr marL="1371600" lvl="2" indent="-285750" algn="l">
              <a:spcBef>
                <a:spcPts val="180"/>
              </a:spcBef>
              <a:spcAft>
                <a:spcPts val="0"/>
              </a:spcAft>
              <a:buSzPts val="900"/>
              <a:buChar char="•"/>
              <a:defRPr sz="900"/>
            </a:lvl3pPr>
            <a:lvl4pPr marL="1828800" lvl="3" indent="-285750" algn="l">
              <a:spcBef>
                <a:spcPts val="180"/>
              </a:spcBef>
              <a:spcAft>
                <a:spcPts val="0"/>
              </a:spcAft>
              <a:buSzPts val="900"/>
              <a:buChar char="–"/>
              <a:defRPr sz="900"/>
            </a:lvl4pPr>
            <a:lvl5pPr marL="2286000" lvl="4" indent="-285750" algn="l">
              <a:spcBef>
                <a:spcPts val="180"/>
              </a:spcBef>
              <a:spcAft>
                <a:spcPts val="0"/>
              </a:spcAft>
              <a:buSzPts val="900"/>
              <a:buChar char="❖"/>
              <a:defRPr sz="9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185" name="Google Shape;185;p41"/>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41"/>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41"/>
          <p:cNvSpPr txBox="1">
            <a:spLocks noGrp="1"/>
          </p:cNvSpPr>
          <p:nvPr>
            <p:ph type="sldNum" idx="12"/>
          </p:nvPr>
        </p:nvSpPr>
        <p:spPr>
          <a:xfrm>
            <a:off x="8737600" y="6356353"/>
            <a:ext cx="187090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s-IS"/>
              <a:t>‹#›</a:t>
            </a:fld>
            <a:endParaRPr/>
          </a:p>
        </p:txBody>
      </p:sp>
      <p:sp>
        <p:nvSpPr>
          <p:cNvPr id="188" name="Google Shape;188;p41"/>
          <p:cNvSpPr txBox="1">
            <a:spLocks noGrp="1"/>
          </p:cNvSpPr>
          <p:nvPr>
            <p:ph type="body" idx="5"/>
          </p:nvPr>
        </p:nvSpPr>
        <p:spPr>
          <a:xfrm>
            <a:off x="623392" y="3861048"/>
            <a:ext cx="5386917" cy="288032"/>
          </a:xfrm>
          <a:prstGeom prst="rect">
            <a:avLst/>
          </a:prstGeom>
          <a:solidFill>
            <a:schemeClr val="dk2"/>
          </a:solidFill>
          <a:ln>
            <a:noFill/>
          </a:ln>
        </p:spPr>
        <p:txBody>
          <a:bodyPr spcFirstLastPara="1" wrap="square" lIns="91425" tIns="45700" rIns="91425" bIns="45700" anchor="b" anchorCtr="0">
            <a:noAutofit/>
          </a:bodyPr>
          <a:lstStyle>
            <a:lvl1pPr marL="457200" lvl="0" indent="-228600" algn="l">
              <a:spcBef>
                <a:spcPts val="210"/>
              </a:spcBef>
              <a:spcAft>
                <a:spcPts val="0"/>
              </a:spcAft>
              <a:buSzPts val="1050"/>
              <a:buNone/>
              <a:defRPr sz="1050" b="0">
                <a:solidFill>
                  <a:schemeClr val="lt1"/>
                </a:solidFill>
                <a:latin typeface="Calibri"/>
                <a:ea typeface="Calibri"/>
                <a:cs typeface="Calibri"/>
                <a:sym typeface="Calibri"/>
              </a:defRPr>
            </a:lvl1pPr>
            <a:lvl2pPr marL="914400" lvl="1" indent="-228600" algn="l">
              <a:spcBef>
                <a:spcPts val="300"/>
              </a:spcBef>
              <a:spcAft>
                <a:spcPts val="0"/>
              </a:spcAft>
              <a:buSzPts val="1500"/>
              <a:buNone/>
              <a:defRPr sz="1500" b="1"/>
            </a:lvl2pPr>
            <a:lvl3pPr marL="1371600" lvl="2" indent="-228600" algn="l">
              <a:spcBef>
                <a:spcPts val="270"/>
              </a:spcBef>
              <a:spcAft>
                <a:spcPts val="0"/>
              </a:spcAft>
              <a:buSzPts val="1350"/>
              <a:buNone/>
              <a:defRPr sz="1350" b="1"/>
            </a:lvl3pPr>
            <a:lvl4pPr marL="1828800" lvl="3" indent="-228600" algn="l">
              <a:spcBef>
                <a:spcPts val="240"/>
              </a:spcBef>
              <a:spcAft>
                <a:spcPts val="0"/>
              </a:spcAft>
              <a:buSzPts val="1200"/>
              <a:buNone/>
              <a:defRPr sz="1200" b="1"/>
            </a:lvl4pPr>
            <a:lvl5pPr marL="2286000" lvl="4" indent="-228600" algn="l">
              <a:spcBef>
                <a:spcPts val="240"/>
              </a:spcBef>
              <a:spcAft>
                <a:spcPts val="0"/>
              </a:spcAft>
              <a:buSzPts val="1200"/>
              <a:buNone/>
              <a:defRPr sz="1200" b="1"/>
            </a:lvl5pPr>
            <a:lvl6pPr marL="2743200" lvl="5" indent="-228600" algn="l">
              <a:spcBef>
                <a:spcPts val="240"/>
              </a:spcBef>
              <a:spcAft>
                <a:spcPts val="0"/>
              </a:spcAft>
              <a:buClr>
                <a:schemeClr val="dk1"/>
              </a:buClr>
              <a:buSzPts val="1200"/>
              <a:buNone/>
              <a:defRPr sz="1200" b="1"/>
            </a:lvl6pPr>
            <a:lvl7pPr marL="3200400" lvl="6" indent="-228600" algn="l">
              <a:spcBef>
                <a:spcPts val="240"/>
              </a:spcBef>
              <a:spcAft>
                <a:spcPts val="0"/>
              </a:spcAft>
              <a:buClr>
                <a:schemeClr val="dk1"/>
              </a:buClr>
              <a:buSzPts val="1200"/>
              <a:buNone/>
              <a:defRPr sz="1200" b="1"/>
            </a:lvl7pPr>
            <a:lvl8pPr marL="3657600" lvl="7" indent="-228600" algn="l">
              <a:spcBef>
                <a:spcPts val="240"/>
              </a:spcBef>
              <a:spcAft>
                <a:spcPts val="0"/>
              </a:spcAft>
              <a:buClr>
                <a:schemeClr val="dk1"/>
              </a:buClr>
              <a:buSzPts val="1200"/>
              <a:buNone/>
              <a:defRPr sz="1200" b="1"/>
            </a:lvl8pPr>
            <a:lvl9pPr marL="4114800" lvl="8" indent="-228600" algn="l">
              <a:spcBef>
                <a:spcPts val="240"/>
              </a:spcBef>
              <a:spcAft>
                <a:spcPts val="0"/>
              </a:spcAft>
              <a:buClr>
                <a:schemeClr val="dk1"/>
              </a:buClr>
              <a:buSzPts val="1200"/>
              <a:buNone/>
              <a:defRPr sz="1200" b="1"/>
            </a:lvl9pPr>
          </a:lstStyle>
          <a:p>
            <a:endParaRPr/>
          </a:p>
        </p:txBody>
      </p:sp>
      <p:sp>
        <p:nvSpPr>
          <p:cNvPr id="189" name="Google Shape;189;p41"/>
          <p:cNvSpPr txBox="1">
            <a:spLocks noGrp="1"/>
          </p:cNvSpPr>
          <p:nvPr>
            <p:ph type="body" idx="6"/>
          </p:nvPr>
        </p:nvSpPr>
        <p:spPr>
          <a:xfrm>
            <a:off x="623392" y="4149080"/>
            <a:ext cx="5386917" cy="2232000"/>
          </a:xfrm>
          <a:prstGeom prst="rect">
            <a:avLst/>
          </a:prstGeom>
          <a:noFill/>
          <a:ln>
            <a:noFill/>
          </a:ln>
        </p:spPr>
        <p:txBody>
          <a:bodyPr spcFirstLastPara="1" wrap="square" lIns="91425" tIns="45700" rIns="91425" bIns="45700" anchor="t" anchorCtr="0">
            <a:normAutofit/>
          </a:bodyPr>
          <a:lstStyle>
            <a:lvl1pPr marL="457200" lvl="0" indent="-285750" algn="l">
              <a:spcBef>
                <a:spcPts val="180"/>
              </a:spcBef>
              <a:spcAft>
                <a:spcPts val="0"/>
              </a:spcAft>
              <a:buSzPts val="900"/>
              <a:buChar char="▪"/>
              <a:defRPr sz="900"/>
            </a:lvl1pPr>
            <a:lvl2pPr marL="914400" lvl="1" indent="-285750" algn="l">
              <a:spcBef>
                <a:spcPts val="180"/>
              </a:spcBef>
              <a:spcAft>
                <a:spcPts val="0"/>
              </a:spcAft>
              <a:buSzPts val="900"/>
              <a:buChar char="»"/>
              <a:defRPr sz="900"/>
            </a:lvl2pPr>
            <a:lvl3pPr marL="1371600" lvl="2" indent="-285750" algn="l">
              <a:spcBef>
                <a:spcPts val="180"/>
              </a:spcBef>
              <a:spcAft>
                <a:spcPts val="0"/>
              </a:spcAft>
              <a:buSzPts val="900"/>
              <a:buChar char="•"/>
              <a:defRPr sz="900"/>
            </a:lvl3pPr>
            <a:lvl4pPr marL="1828800" lvl="3" indent="-285750" algn="l">
              <a:spcBef>
                <a:spcPts val="180"/>
              </a:spcBef>
              <a:spcAft>
                <a:spcPts val="0"/>
              </a:spcAft>
              <a:buSzPts val="900"/>
              <a:buChar char="–"/>
              <a:defRPr sz="900"/>
            </a:lvl4pPr>
            <a:lvl5pPr marL="2286000" lvl="4" indent="-285750" algn="l">
              <a:spcBef>
                <a:spcPts val="180"/>
              </a:spcBef>
              <a:spcAft>
                <a:spcPts val="0"/>
              </a:spcAft>
              <a:buSzPts val="900"/>
              <a:buChar char="❖"/>
              <a:defRPr sz="9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190" name="Google Shape;190;p41"/>
          <p:cNvSpPr txBox="1">
            <a:spLocks noGrp="1"/>
          </p:cNvSpPr>
          <p:nvPr>
            <p:ph type="body" idx="7"/>
          </p:nvPr>
        </p:nvSpPr>
        <p:spPr>
          <a:xfrm>
            <a:off x="6288024" y="3861048"/>
            <a:ext cx="5389033" cy="288032"/>
          </a:xfrm>
          <a:prstGeom prst="rect">
            <a:avLst/>
          </a:prstGeom>
          <a:solidFill>
            <a:schemeClr val="dk2"/>
          </a:solidFill>
          <a:ln>
            <a:noFill/>
          </a:ln>
        </p:spPr>
        <p:txBody>
          <a:bodyPr spcFirstLastPara="1" wrap="square" lIns="91425" tIns="45700" rIns="91425" bIns="45700" anchor="b" anchorCtr="0">
            <a:noAutofit/>
          </a:bodyPr>
          <a:lstStyle>
            <a:lvl1pPr marL="457200" lvl="0" indent="-228600" algn="l">
              <a:spcBef>
                <a:spcPts val="210"/>
              </a:spcBef>
              <a:spcAft>
                <a:spcPts val="0"/>
              </a:spcAft>
              <a:buSzPts val="1050"/>
              <a:buNone/>
              <a:defRPr sz="1050" b="0">
                <a:solidFill>
                  <a:schemeClr val="lt1"/>
                </a:solidFill>
                <a:latin typeface="Calibri"/>
                <a:ea typeface="Calibri"/>
                <a:cs typeface="Calibri"/>
                <a:sym typeface="Calibri"/>
              </a:defRPr>
            </a:lvl1pPr>
            <a:lvl2pPr marL="914400" lvl="1" indent="-228600" algn="l">
              <a:spcBef>
                <a:spcPts val="300"/>
              </a:spcBef>
              <a:spcAft>
                <a:spcPts val="0"/>
              </a:spcAft>
              <a:buSzPts val="1500"/>
              <a:buNone/>
              <a:defRPr sz="1500" b="1"/>
            </a:lvl2pPr>
            <a:lvl3pPr marL="1371600" lvl="2" indent="-228600" algn="l">
              <a:spcBef>
                <a:spcPts val="270"/>
              </a:spcBef>
              <a:spcAft>
                <a:spcPts val="0"/>
              </a:spcAft>
              <a:buSzPts val="1350"/>
              <a:buNone/>
              <a:defRPr sz="1350" b="1"/>
            </a:lvl3pPr>
            <a:lvl4pPr marL="1828800" lvl="3" indent="-228600" algn="l">
              <a:spcBef>
                <a:spcPts val="240"/>
              </a:spcBef>
              <a:spcAft>
                <a:spcPts val="0"/>
              </a:spcAft>
              <a:buSzPts val="1200"/>
              <a:buNone/>
              <a:defRPr sz="1200" b="1"/>
            </a:lvl4pPr>
            <a:lvl5pPr marL="2286000" lvl="4" indent="-228600" algn="l">
              <a:spcBef>
                <a:spcPts val="240"/>
              </a:spcBef>
              <a:spcAft>
                <a:spcPts val="0"/>
              </a:spcAft>
              <a:buSzPts val="1200"/>
              <a:buNone/>
              <a:defRPr sz="1200" b="1"/>
            </a:lvl5pPr>
            <a:lvl6pPr marL="2743200" lvl="5" indent="-228600" algn="l">
              <a:spcBef>
                <a:spcPts val="240"/>
              </a:spcBef>
              <a:spcAft>
                <a:spcPts val="0"/>
              </a:spcAft>
              <a:buClr>
                <a:schemeClr val="dk1"/>
              </a:buClr>
              <a:buSzPts val="1200"/>
              <a:buNone/>
              <a:defRPr sz="1200" b="1"/>
            </a:lvl6pPr>
            <a:lvl7pPr marL="3200400" lvl="6" indent="-228600" algn="l">
              <a:spcBef>
                <a:spcPts val="240"/>
              </a:spcBef>
              <a:spcAft>
                <a:spcPts val="0"/>
              </a:spcAft>
              <a:buClr>
                <a:schemeClr val="dk1"/>
              </a:buClr>
              <a:buSzPts val="1200"/>
              <a:buNone/>
              <a:defRPr sz="1200" b="1"/>
            </a:lvl7pPr>
            <a:lvl8pPr marL="3657600" lvl="7" indent="-228600" algn="l">
              <a:spcBef>
                <a:spcPts val="240"/>
              </a:spcBef>
              <a:spcAft>
                <a:spcPts val="0"/>
              </a:spcAft>
              <a:buClr>
                <a:schemeClr val="dk1"/>
              </a:buClr>
              <a:buSzPts val="1200"/>
              <a:buNone/>
              <a:defRPr sz="1200" b="1"/>
            </a:lvl8pPr>
            <a:lvl9pPr marL="4114800" lvl="8" indent="-228600" algn="l">
              <a:spcBef>
                <a:spcPts val="240"/>
              </a:spcBef>
              <a:spcAft>
                <a:spcPts val="0"/>
              </a:spcAft>
              <a:buClr>
                <a:schemeClr val="dk1"/>
              </a:buClr>
              <a:buSzPts val="1200"/>
              <a:buNone/>
              <a:defRPr sz="1200" b="1"/>
            </a:lvl9pPr>
          </a:lstStyle>
          <a:p>
            <a:endParaRPr/>
          </a:p>
        </p:txBody>
      </p:sp>
      <p:sp>
        <p:nvSpPr>
          <p:cNvPr id="191" name="Google Shape;191;p41"/>
          <p:cNvSpPr txBox="1">
            <a:spLocks noGrp="1"/>
          </p:cNvSpPr>
          <p:nvPr>
            <p:ph type="body" idx="8"/>
          </p:nvPr>
        </p:nvSpPr>
        <p:spPr>
          <a:xfrm>
            <a:off x="6288021" y="4149080"/>
            <a:ext cx="5385600" cy="2232000"/>
          </a:xfrm>
          <a:prstGeom prst="rect">
            <a:avLst/>
          </a:prstGeom>
          <a:noFill/>
          <a:ln>
            <a:noFill/>
          </a:ln>
        </p:spPr>
        <p:txBody>
          <a:bodyPr spcFirstLastPara="1" wrap="square" lIns="91425" tIns="45700" rIns="91425" bIns="45700" anchor="t" anchorCtr="0">
            <a:normAutofit/>
          </a:bodyPr>
          <a:lstStyle>
            <a:lvl1pPr marL="457200" lvl="0" indent="-285750" algn="l">
              <a:spcBef>
                <a:spcPts val="180"/>
              </a:spcBef>
              <a:spcAft>
                <a:spcPts val="0"/>
              </a:spcAft>
              <a:buSzPts val="900"/>
              <a:buChar char="▪"/>
              <a:defRPr sz="900"/>
            </a:lvl1pPr>
            <a:lvl2pPr marL="914400" lvl="1" indent="-285750" algn="l">
              <a:spcBef>
                <a:spcPts val="180"/>
              </a:spcBef>
              <a:spcAft>
                <a:spcPts val="0"/>
              </a:spcAft>
              <a:buSzPts val="900"/>
              <a:buChar char="»"/>
              <a:defRPr sz="900"/>
            </a:lvl2pPr>
            <a:lvl3pPr marL="1371600" lvl="2" indent="-285750" algn="l">
              <a:spcBef>
                <a:spcPts val="180"/>
              </a:spcBef>
              <a:spcAft>
                <a:spcPts val="0"/>
              </a:spcAft>
              <a:buSzPts val="900"/>
              <a:buChar char="•"/>
              <a:defRPr sz="900"/>
            </a:lvl3pPr>
            <a:lvl4pPr marL="1828800" lvl="3" indent="-285750" algn="l">
              <a:spcBef>
                <a:spcPts val="180"/>
              </a:spcBef>
              <a:spcAft>
                <a:spcPts val="0"/>
              </a:spcAft>
              <a:buSzPts val="900"/>
              <a:buChar char="–"/>
              <a:defRPr sz="900"/>
            </a:lvl4pPr>
            <a:lvl5pPr marL="2286000" lvl="4" indent="-285750" algn="l">
              <a:spcBef>
                <a:spcPts val="180"/>
              </a:spcBef>
              <a:spcAft>
                <a:spcPts val="0"/>
              </a:spcAft>
              <a:buSzPts val="900"/>
              <a:buChar char="❖"/>
              <a:defRPr sz="9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192" name="Google Shape;192;p41"/>
          <p:cNvSpPr txBox="1">
            <a:spLocks noGrp="1"/>
          </p:cNvSpPr>
          <p:nvPr>
            <p:ph type="body" idx="9"/>
          </p:nvPr>
        </p:nvSpPr>
        <p:spPr>
          <a:xfrm>
            <a:off x="623392" y="908720"/>
            <a:ext cx="10972800" cy="288000"/>
          </a:xfrm>
          <a:prstGeom prst="rect">
            <a:avLst/>
          </a:prstGeom>
          <a:noFill/>
          <a:ln>
            <a:noFill/>
          </a:ln>
        </p:spPr>
        <p:txBody>
          <a:bodyPr spcFirstLastPara="1" wrap="square" lIns="91425" tIns="45700" rIns="91425" bIns="45700" anchor="b" anchorCtr="0">
            <a:noAutofit/>
          </a:bodyPr>
          <a:lstStyle>
            <a:lvl1pPr marL="457200" lvl="0" indent="-228600" algn="l">
              <a:spcBef>
                <a:spcPts val="270"/>
              </a:spcBef>
              <a:spcAft>
                <a:spcPts val="0"/>
              </a:spcAft>
              <a:buSzPts val="1350"/>
              <a:buNone/>
              <a:defRPr sz="1350" b="0">
                <a:latin typeface="Calibri"/>
                <a:ea typeface="Calibri"/>
                <a:cs typeface="Calibri"/>
                <a:sym typeface="Calibri"/>
              </a:defRPr>
            </a:lvl1pPr>
            <a:lvl2pPr marL="914400" lvl="1" indent="-228600" algn="l">
              <a:spcBef>
                <a:spcPts val="300"/>
              </a:spcBef>
              <a:spcAft>
                <a:spcPts val="0"/>
              </a:spcAft>
              <a:buSzPts val="1500"/>
              <a:buNone/>
              <a:defRPr sz="1500" b="1"/>
            </a:lvl2pPr>
            <a:lvl3pPr marL="1371600" lvl="2" indent="-228600" algn="l">
              <a:spcBef>
                <a:spcPts val="270"/>
              </a:spcBef>
              <a:spcAft>
                <a:spcPts val="0"/>
              </a:spcAft>
              <a:buSzPts val="1350"/>
              <a:buNone/>
              <a:defRPr sz="1350" b="1"/>
            </a:lvl3pPr>
            <a:lvl4pPr marL="1828800" lvl="3" indent="-228600" algn="l">
              <a:spcBef>
                <a:spcPts val="240"/>
              </a:spcBef>
              <a:spcAft>
                <a:spcPts val="0"/>
              </a:spcAft>
              <a:buSzPts val="1200"/>
              <a:buNone/>
              <a:defRPr sz="1200" b="1"/>
            </a:lvl4pPr>
            <a:lvl5pPr marL="2286000" lvl="4" indent="-228600" algn="l">
              <a:spcBef>
                <a:spcPts val="240"/>
              </a:spcBef>
              <a:spcAft>
                <a:spcPts val="0"/>
              </a:spcAft>
              <a:buSzPts val="1200"/>
              <a:buNone/>
              <a:defRPr sz="1200" b="1"/>
            </a:lvl5pPr>
            <a:lvl6pPr marL="2743200" lvl="5" indent="-228600" algn="l">
              <a:spcBef>
                <a:spcPts val="240"/>
              </a:spcBef>
              <a:spcAft>
                <a:spcPts val="0"/>
              </a:spcAft>
              <a:buClr>
                <a:schemeClr val="dk1"/>
              </a:buClr>
              <a:buSzPts val="1200"/>
              <a:buNone/>
              <a:defRPr sz="1200" b="1"/>
            </a:lvl6pPr>
            <a:lvl7pPr marL="3200400" lvl="6" indent="-228600" algn="l">
              <a:spcBef>
                <a:spcPts val="240"/>
              </a:spcBef>
              <a:spcAft>
                <a:spcPts val="0"/>
              </a:spcAft>
              <a:buClr>
                <a:schemeClr val="dk1"/>
              </a:buClr>
              <a:buSzPts val="1200"/>
              <a:buNone/>
              <a:defRPr sz="1200" b="1"/>
            </a:lvl7pPr>
            <a:lvl8pPr marL="3657600" lvl="7" indent="-228600" algn="l">
              <a:spcBef>
                <a:spcPts val="240"/>
              </a:spcBef>
              <a:spcAft>
                <a:spcPts val="0"/>
              </a:spcAft>
              <a:buClr>
                <a:schemeClr val="dk1"/>
              </a:buClr>
              <a:buSzPts val="1200"/>
              <a:buNone/>
              <a:defRPr sz="1200" b="1"/>
            </a:lvl8pPr>
            <a:lvl9pPr marL="4114800" lvl="8" indent="-228600" algn="l">
              <a:spcBef>
                <a:spcPts val="240"/>
              </a:spcBef>
              <a:spcAft>
                <a:spcPts val="0"/>
              </a:spcAft>
              <a:buClr>
                <a:schemeClr val="dk1"/>
              </a:buClr>
              <a:buSzPts val="1200"/>
              <a:buNone/>
              <a:defRPr sz="1200" b="1"/>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ynd og texti">
  <p:cSld name="Mynd og texti">
    <p:spTree>
      <p:nvGrpSpPr>
        <p:cNvPr id="1" name="Shape 193"/>
        <p:cNvGrpSpPr/>
        <p:nvPr/>
      </p:nvGrpSpPr>
      <p:grpSpPr>
        <a:xfrm>
          <a:off x="0" y="0"/>
          <a:ext cx="0" cy="0"/>
          <a:chOff x="0" y="0"/>
          <a:chExt cx="0" cy="0"/>
        </a:xfrm>
      </p:grpSpPr>
      <p:sp>
        <p:nvSpPr>
          <p:cNvPr id="194" name="Google Shape;194;p42"/>
          <p:cNvSpPr txBox="1">
            <a:spLocks noGrp="1"/>
          </p:cNvSpPr>
          <p:nvPr>
            <p:ph type="title"/>
          </p:nvPr>
        </p:nvSpPr>
        <p:spPr>
          <a:xfrm>
            <a:off x="609600" y="3076"/>
            <a:ext cx="10972800" cy="83363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5" name="Google Shape;195;p42"/>
          <p:cNvSpPr txBox="1">
            <a:spLocks noGrp="1"/>
          </p:cNvSpPr>
          <p:nvPr>
            <p:ph type="body" idx="1"/>
          </p:nvPr>
        </p:nvSpPr>
        <p:spPr>
          <a:xfrm>
            <a:off x="609600" y="1600203"/>
            <a:ext cx="8078688" cy="4525963"/>
          </a:xfrm>
          <a:prstGeom prst="rect">
            <a:avLst/>
          </a:prstGeom>
          <a:noFill/>
          <a:ln>
            <a:noFill/>
          </a:ln>
        </p:spPr>
        <p:txBody>
          <a:bodyPr spcFirstLastPara="1" wrap="square" lIns="91425" tIns="45700" rIns="91425" bIns="45700" anchor="t" anchorCtr="0">
            <a:normAutofit/>
          </a:bodyPr>
          <a:lstStyle>
            <a:lvl1pPr marL="457200" lvl="0" indent="-285750" algn="l">
              <a:spcBef>
                <a:spcPts val="180"/>
              </a:spcBef>
              <a:spcAft>
                <a:spcPts val="0"/>
              </a:spcAft>
              <a:buSzPts val="900"/>
              <a:buChar char="▪"/>
              <a:defRPr sz="900"/>
            </a:lvl1pPr>
            <a:lvl2pPr marL="914400" lvl="1" indent="-285750" algn="l">
              <a:spcBef>
                <a:spcPts val="180"/>
              </a:spcBef>
              <a:spcAft>
                <a:spcPts val="0"/>
              </a:spcAft>
              <a:buSzPts val="900"/>
              <a:buChar char="»"/>
              <a:defRPr sz="900"/>
            </a:lvl2pPr>
            <a:lvl3pPr marL="1371600" lvl="2" indent="-285750" algn="l">
              <a:spcBef>
                <a:spcPts val="180"/>
              </a:spcBef>
              <a:spcAft>
                <a:spcPts val="0"/>
              </a:spcAft>
              <a:buSzPts val="900"/>
              <a:buChar char="•"/>
              <a:defRPr sz="900"/>
            </a:lvl3pPr>
            <a:lvl4pPr marL="1828800" lvl="3" indent="-285750" algn="l">
              <a:spcBef>
                <a:spcPts val="180"/>
              </a:spcBef>
              <a:spcAft>
                <a:spcPts val="0"/>
              </a:spcAft>
              <a:buSzPts val="900"/>
              <a:buChar char="–"/>
              <a:defRPr sz="900"/>
            </a:lvl4pPr>
            <a:lvl5pPr marL="2286000" lvl="4" indent="-285750" algn="l">
              <a:spcBef>
                <a:spcPts val="180"/>
              </a:spcBef>
              <a:spcAft>
                <a:spcPts val="0"/>
              </a:spcAft>
              <a:buSzPts val="900"/>
              <a:buChar char="❖"/>
              <a:defRPr sz="900"/>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
        <p:nvSpPr>
          <p:cNvPr id="196" name="Google Shape;196;p42"/>
          <p:cNvSpPr txBox="1">
            <a:spLocks noGrp="1"/>
          </p:cNvSpPr>
          <p:nvPr>
            <p:ph type="body" idx="2"/>
          </p:nvPr>
        </p:nvSpPr>
        <p:spPr>
          <a:xfrm>
            <a:off x="8784300" y="1600203"/>
            <a:ext cx="2798101" cy="4525963"/>
          </a:xfrm>
          <a:prstGeom prst="rect">
            <a:avLst/>
          </a:prstGeom>
          <a:noFill/>
          <a:ln>
            <a:noFill/>
          </a:ln>
        </p:spPr>
        <p:txBody>
          <a:bodyPr spcFirstLastPara="1" wrap="square" lIns="91425" tIns="45700" rIns="91425" bIns="45700" anchor="t" anchorCtr="0">
            <a:normAutofit/>
          </a:bodyPr>
          <a:lstStyle>
            <a:lvl1pPr marL="457200" lvl="0" indent="-285750" algn="l">
              <a:spcBef>
                <a:spcPts val="180"/>
              </a:spcBef>
              <a:spcAft>
                <a:spcPts val="0"/>
              </a:spcAft>
              <a:buSzPts val="900"/>
              <a:buChar char="▪"/>
              <a:defRPr sz="900"/>
            </a:lvl1pPr>
            <a:lvl2pPr marL="914400" lvl="1" indent="-285750" algn="l">
              <a:spcBef>
                <a:spcPts val="180"/>
              </a:spcBef>
              <a:spcAft>
                <a:spcPts val="0"/>
              </a:spcAft>
              <a:buSzPts val="900"/>
              <a:buChar char="»"/>
              <a:defRPr sz="900"/>
            </a:lvl2pPr>
            <a:lvl3pPr marL="1371600" lvl="2" indent="-285750" algn="l">
              <a:spcBef>
                <a:spcPts val="180"/>
              </a:spcBef>
              <a:spcAft>
                <a:spcPts val="0"/>
              </a:spcAft>
              <a:buSzPts val="900"/>
              <a:buChar char="•"/>
              <a:defRPr sz="900"/>
            </a:lvl3pPr>
            <a:lvl4pPr marL="1828800" lvl="3" indent="-285750" algn="l">
              <a:spcBef>
                <a:spcPts val="180"/>
              </a:spcBef>
              <a:spcAft>
                <a:spcPts val="0"/>
              </a:spcAft>
              <a:buSzPts val="900"/>
              <a:buChar char="–"/>
              <a:defRPr sz="900"/>
            </a:lvl4pPr>
            <a:lvl5pPr marL="2286000" lvl="4" indent="-285750" algn="l">
              <a:spcBef>
                <a:spcPts val="180"/>
              </a:spcBef>
              <a:spcAft>
                <a:spcPts val="0"/>
              </a:spcAft>
              <a:buSzPts val="900"/>
              <a:buChar char="❖"/>
              <a:defRPr sz="900"/>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
        <p:nvSpPr>
          <p:cNvPr id="197" name="Google Shape;197;p42"/>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42"/>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42"/>
          <p:cNvSpPr txBox="1">
            <a:spLocks noGrp="1"/>
          </p:cNvSpPr>
          <p:nvPr>
            <p:ph type="sldNum" idx="12"/>
          </p:nvPr>
        </p:nvSpPr>
        <p:spPr>
          <a:xfrm>
            <a:off x="8737600" y="6356353"/>
            <a:ext cx="187090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s-I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Mynd og texti">
  <p:cSld name="1_Mynd og texti">
    <p:spTree>
      <p:nvGrpSpPr>
        <p:cNvPr id="1" name="Shape 200"/>
        <p:cNvGrpSpPr/>
        <p:nvPr/>
      </p:nvGrpSpPr>
      <p:grpSpPr>
        <a:xfrm>
          <a:off x="0" y="0"/>
          <a:ext cx="0" cy="0"/>
          <a:chOff x="0" y="0"/>
          <a:chExt cx="0" cy="0"/>
        </a:xfrm>
      </p:grpSpPr>
      <p:sp>
        <p:nvSpPr>
          <p:cNvPr id="201" name="Google Shape;201;p43"/>
          <p:cNvSpPr txBox="1">
            <a:spLocks noGrp="1"/>
          </p:cNvSpPr>
          <p:nvPr>
            <p:ph type="title"/>
          </p:nvPr>
        </p:nvSpPr>
        <p:spPr>
          <a:xfrm>
            <a:off x="609600" y="3076"/>
            <a:ext cx="10972800" cy="83363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2" name="Google Shape;202;p43"/>
          <p:cNvSpPr txBox="1">
            <a:spLocks noGrp="1"/>
          </p:cNvSpPr>
          <p:nvPr>
            <p:ph type="body" idx="1"/>
          </p:nvPr>
        </p:nvSpPr>
        <p:spPr>
          <a:xfrm>
            <a:off x="609600" y="1772816"/>
            <a:ext cx="8078688" cy="4353347"/>
          </a:xfrm>
          <a:prstGeom prst="rect">
            <a:avLst/>
          </a:prstGeom>
          <a:noFill/>
          <a:ln>
            <a:noFill/>
          </a:ln>
        </p:spPr>
        <p:txBody>
          <a:bodyPr spcFirstLastPara="1" wrap="square" lIns="91425" tIns="45700" rIns="91425" bIns="45700" anchor="t" anchorCtr="0">
            <a:normAutofit/>
          </a:bodyPr>
          <a:lstStyle>
            <a:lvl1pPr marL="457200" lvl="0" indent="-285750" algn="l">
              <a:spcBef>
                <a:spcPts val="180"/>
              </a:spcBef>
              <a:spcAft>
                <a:spcPts val="0"/>
              </a:spcAft>
              <a:buSzPts val="900"/>
              <a:buChar char="▪"/>
              <a:defRPr sz="900"/>
            </a:lvl1pPr>
            <a:lvl2pPr marL="914400" lvl="1" indent="-285750" algn="l">
              <a:spcBef>
                <a:spcPts val="180"/>
              </a:spcBef>
              <a:spcAft>
                <a:spcPts val="0"/>
              </a:spcAft>
              <a:buSzPts val="900"/>
              <a:buChar char="»"/>
              <a:defRPr sz="900"/>
            </a:lvl2pPr>
            <a:lvl3pPr marL="1371600" lvl="2" indent="-285750" algn="l">
              <a:spcBef>
                <a:spcPts val="180"/>
              </a:spcBef>
              <a:spcAft>
                <a:spcPts val="0"/>
              </a:spcAft>
              <a:buSzPts val="900"/>
              <a:buChar char="•"/>
              <a:defRPr sz="900"/>
            </a:lvl3pPr>
            <a:lvl4pPr marL="1828800" lvl="3" indent="-285750" algn="l">
              <a:spcBef>
                <a:spcPts val="180"/>
              </a:spcBef>
              <a:spcAft>
                <a:spcPts val="0"/>
              </a:spcAft>
              <a:buSzPts val="900"/>
              <a:buChar char="–"/>
              <a:defRPr sz="900"/>
            </a:lvl4pPr>
            <a:lvl5pPr marL="2286000" lvl="4" indent="-285750" algn="l">
              <a:spcBef>
                <a:spcPts val="180"/>
              </a:spcBef>
              <a:spcAft>
                <a:spcPts val="0"/>
              </a:spcAft>
              <a:buSzPts val="900"/>
              <a:buChar char="❖"/>
              <a:defRPr sz="900"/>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
        <p:nvSpPr>
          <p:cNvPr id="203" name="Google Shape;203;p43"/>
          <p:cNvSpPr txBox="1">
            <a:spLocks noGrp="1"/>
          </p:cNvSpPr>
          <p:nvPr>
            <p:ph type="body" idx="2"/>
          </p:nvPr>
        </p:nvSpPr>
        <p:spPr>
          <a:xfrm>
            <a:off x="8784299" y="1772816"/>
            <a:ext cx="2808000" cy="4353347"/>
          </a:xfrm>
          <a:prstGeom prst="rect">
            <a:avLst/>
          </a:prstGeom>
          <a:noFill/>
          <a:ln>
            <a:noFill/>
          </a:ln>
        </p:spPr>
        <p:txBody>
          <a:bodyPr spcFirstLastPara="1" wrap="square" lIns="91425" tIns="45700" rIns="91425" bIns="45700" anchor="t" anchorCtr="0">
            <a:normAutofit/>
          </a:bodyPr>
          <a:lstStyle>
            <a:lvl1pPr marL="457200" lvl="0" indent="-285750" algn="l">
              <a:spcBef>
                <a:spcPts val="180"/>
              </a:spcBef>
              <a:spcAft>
                <a:spcPts val="0"/>
              </a:spcAft>
              <a:buSzPts val="900"/>
              <a:buChar char="▪"/>
              <a:defRPr sz="900"/>
            </a:lvl1pPr>
            <a:lvl2pPr marL="914400" lvl="1" indent="-285750" algn="l">
              <a:spcBef>
                <a:spcPts val="180"/>
              </a:spcBef>
              <a:spcAft>
                <a:spcPts val="0"/>
              </a:spcAft>
              <a:buSzPts val="900"/>
              <a:buChar char="»"/>
              <a:defRPr sz="900"/>
            </a:lvl2pPr>
            <a:lvl3pPr marL="1371600" lvl="2" indent="-285750" algn="l">
              <a:spcBef>
                <a:spcPts val="180"/>
              </a:spcBef>
              <a:spcAft>
                <a:spcPts val="0"/>
              </a:spcAft>
              <a:buSzPts val="900"/>
              <a:buChar char="•"/>
              <a:defRPr sz="900"/>
            </a:lvl3pPr>
            <a:lvl4pPr marL="1828800" lvl="3" indent="-285750" algn="l">
              <a:spcBef>
                <a:spcPts val="180"/>
              </a:spcBef>
              <a:spcAft>
                <a:spcPts val="0"/>
              </a:spcAft>
              <a:buSzPts val="900"/>
              <a:buChar char="–"/>
              <a:defRPr sz="900"/>
            </a:lvl4pPr>
            <a:lvl5pPr marL="2286000" lvl="4" indent="-285750" algn="l">
              <a:spcBef>
                <a:spcPts val="180"/>
              </a:spcBef>
              <a:spcAft>
                <a:spcPts val="0"/>
              </a:spcAft>
              <a:buSzPts val="900"/>
              <a:buChar char="❖"/>
              <a:defRPr sz="900"/>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
        <p:nvSpPr>
          <p:cNvPr id="204" name="Google Shape;204;p43"/>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43"/>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43"/>
          <p:cNvSpPr txBox="1">
            <a:spLocks noGrp="1"/>
          </p:cNvSpPr>
          <p:nvPr>
            <p:ph type="sldNum" idx="12"/>
          </p:nvPr>
        </p:nvSpPr>
        <p:spPr>
          <a:xfrm>
            <a:off x="8737600" y="6356353"/>
            <a:ext cx="187090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s-IS"/>
              <a:t>‹#›</a:t>
            </a:fld>
            <a:endParaRPr/>
          </a:p>
        </p:txBody>
      </p:sp>
      <p:sp>
        <p:nvSpPr>
          <p:cNvPr id="207" name="Google Shape;207;p43"/>
          <p:cNvSpPr txBox="1">
            <a:spLocks noGrp="1"/>
          </p:cNvSpPr>
          <p:nvPr>
            <p:ph type="body" idx="3"/>
          </p:nvPr>
        </p:nvSpPr>
        <p:spPr>
          <a:xfrm>
            <a:off x="609600" y="1535116"/>
            <a:ext cx="8064896" cy="237703"/>
          </a:xfrm>
          <a:prstGeom prst="rect">
            <a:avLst/>
          </a:prstGeom>
          <a:noFill/>
          <a:ln>
            <a:noFill/>
          </a:ln>
        </p:spPr>
        <p:txBody>
          <a:bodyPr spcFirstLastPara="1" wrap="square" lIns="91425" tIns="45700" rIns="91425" bIns="45700" anchor="b" anchorCtr="0">
            <a:normAutofit/>
          </a:bodyPr>
          <a:lstStyle>
            <a:lvl1pPr marL="457200" lvl="0" indent="-228600" algn="l">
              <a:spcBef>
                <a:spcPts val="180"/>
              </a:spcBef>
              <a:spcAft>
                <a:spcPts val="0"/>
              </a:spcAft>
              <a:buSzPts val="900"/>
              <a:buNone/>
              <a:defRPr sz="900" b="1"/>
            </a:lvl1pPr>
            <a:lvl2pPr marL="914400" lvl="1" indent="-228600" algn="l">
              <a:spcBef>
                <a:spcPts val="300"/>
              </a:spcBef>
              <a:spcAft>
                <a:spcPts val="0"/>
              </a:spcAft>
              <a:buSzPts val="1500"/>
              <a:buNone/>
              <a:defRPr sz="1500" b="1"/>
            </a:lvl2pPr>
            <a:lvl3pPr marL="1371600" lvl="2" indent="-228600" algn="l">
              <a:spcBef>
                <a:spcPts val="270"/>
              </a:spcBef>
              <a:spcAft>
                <a:spcPts val="0"/>
              </a:spcAft>
              <a:buSzPts val="1350"/>
              <a:buNone/>
              <a:defRPr sz="1350" b="1"/>
            </a:lvl3pPr>
            <a:lvl4pPr marL="1828800" lvl="3" indent="-228600" algn="l">
              <a:spcBef>
                <a:spcPts val="240"/>
              </a:spcBef>
              <a:spcAft>
                <a:spcPts val="0"/>
              </a:spcAft>
              <a:buSzPts val="1200"/>
              <a:buNone/>
              <a:defRPr sz="1200" b="1"/>
            </a:lvl4pPr>
            <a:lvl5pPr marL="2286000" lvl="4" indent="-228600" algn="l">
              <a:spcBef>
                <a:spcPts val="240"/>
              </a:spcBef>
              <a:spcAft>
                <a:spcPts val="0"/>
              </a:spcAft>
              <a:buSzPts val="1200"/>
              <a:buNone/>
              <a:defRPr sz="1200" b="1"/>
            </a:lvl5pPr>
            <a:lvl6pPr marL="2743200" lvl="5" indent="-228600" algn="l">
              <a:spcBef>
                <a:spcPts val="240"/>
              </a:spcBef>
              <a:spcAft>
                <a:spcPts val="0"/>
              </a:spcAft>
              <a:buClr>
                <a:schemeClr val="dk1"/>
              </a:buClr>
              <a:buSzPts val="1200"/>
              <a:buNone/>
              <a:defRPr sz="1200" b="1"/>
            </a:lvl6pPr>
            <a:lvl7pPr marL="3200400" lvl="6" indent="-228600" algn="l">
              <a:spcBef>
                <a:spcPts val="240"/>
              </a:spcBef>
              <a:spcAft>
                <a:spcPts val="0"/>
              </a:spcAft>
              <a:buClr>
                <a:schemeClr val="dk1"/>
              </a:buClr>
              <a:buSzPts val="1200"/>
              <a:buNone/>
              <a:defRPr sz="1200" b="1"/>
            </a:lvl7pPr>
            <a:lvl8pPr marL="3657600" lvl="7" indent="-228600" algn="l">
              <a:spcBef>
                <a:spcPts val="240"/>
              </a:spcBef>
              <a:spcAft>
                <a:spcPts val="0"/>
              </a:spcAft>
              <a:buClr>
                <a:schemeClr val="dk1"/>
              </a:buClr>
              <a:buSzPts val="1200"/>
              <a:buNone/>
              <a:defRPr sz="1200" b="1"/>
            </a:lvl8pPr>
            <a:lvl9pPr marL="4114800" lvl="8" indent="-228600" algn="l">
              <a:spcBef>
                <a:spcPts val="240"/>
              </a:spcBef>
              <a:spcAft>
                <a:spcPts val="0"/>
              </a:spcAft>
              <a:buClr>
                <a:schemeClr val="dk1"/>
              </a:buClr>
              <a:buSzPts val="1200"/>
              <a:buNone/>
              <a:defRPr sz="1200" b="1"/>
            </a:lvl9pPr>
          </a:lstStyle>
          <a:p>
            <a:endParaRPr/>
          </a:p>
        </p:txBody>
      </p:sp>
      <p:sp>
        <p:nvSpPr>
          <p:cNvPr id="208" name="Google Shape;208;p43"/>
          <p:cNvSpPr txBox="1">
            <a:spLocks noGrp="1"/>
          </p:cNvSpPr>
          <p:nvPr>
            <p:ph type="body" idx="4"/>
          </p:nvPr>
        </p:nvSpPr>
        <p:spPr>
          <a:xfrm>
            <a:off x="8784299" y="1535116"/>
            <a:ext cx="2808000" cy="237703"/>
          </a:xfrm>
          <a:prstGeom prst="rect">
            <a:avLst/>
          </a:prstGeom>
          <a:noFill/>
          <a:ln>
            <a:noFill/>
          </a:ln>
        </p:spPr>
        <p:txBody>
          <a:bodyPr spcFirstLastPara="1" wrap="square" lIns="91425" tIns="45700" rIns="91425" bIns="45700" anchor="b" anchorCtr="0">
            <a:normAutofit/>
          </a:bodyPr>
          <a:lstStyle>
            <a:lvl1pPr marL="457200" lvl="0" indent="-228600" algn="l">
              <a:spcBef>
                <a:spcPts val="180"/>
              </a:spcBef>
              <a:spcAft>
                <a:spcPts val="0"/>
              </a:spcAft>
              <a:buSzPts val="900"/>
              <a:buNone/>
              <a:defRPr sz="900" b="1"/>
            </a:lvl1pPr>
            <a:lvl2pPr marL="914400" lvl="1" indent="-228600" algn="l">
              <a:spcBef>
                <a:spcPts val="300"/>
              </a:spcBef>
              <a:spcAft>
                <a:spcPts val="0"/>
              </a:spcAft>
              <a:buSzPts val="1500"/>
              <a:buNone/>
              <a:defRPr sz="1500" b="1"/>
            </a:lvl2pPr>
            <a:lvl3pPr marL="1371600" lvl="2" indent="-228600" algn="l">
              <a:spcBef>
                <a:spcPts val="270"/>
              </a:spcBef>
              <a:spcAft>
                <a:spcPts val="0"/>
              </a:spcAft>
              <a:buSzPts val="1350"/>
              <a:buNone/>
              <a:defRPr sz="1350" b="1"/>
            </a:lvl3pPr>
            <a:lvl4pPr marL="1828800" lvl="3" indent="-228600" algn="l">
              <a:spcBef>
                <a:spcPts val="240"/>
              </a:spcBef>
              <a:spcAft>
                <a:spcPts val="0"/>
              </a:spcAft>
              <a:buSzPts val="1200"/>
              <a:buNone/>
              <a:defRPr sz="1200" b="1"/>
            </a:lvl4pPr>
            <a:lvl5pPr marL="2286000" lvl="4" indent="-228600" algn="l">
              <a:spcBef>
                <a:spcPts val="240"/>
              </a:spcBef>
              <a:spcAft>
                <a:spcPts val="0"/>
              </a:spcAft>
              <a:buSzPts val="1200"/>
              <a:buNone/>
              <a:defRPr sz="1200" b="1"/>
            </a:lvl5pPr>
            <a:lvl6pPr marL="2743200" lvl="5" indent="-228600" algn="l">
              <a:spcBef>
                <a:spcPts val="240"/>
              </a:spcBef>
              <a:spcAft>
                <a:spcPts val="0"/>
              </a:spcAft>
              <a:buClr>
                <a:schemeClr val="dk1"/>
              </a:buClr>
              <a:buSzPts val="1200"/>
              <a:buNone/>
              <a:defRPr sz="1200" b="1"/>
            </a:lvl6pPr>
            <a:lvl7pPr marL="3200400" lvl="6" indent="-228600" algn="l">
              <a:spcBef>
                <a:spcPts val="240"/>
              </a:spcBef>
              <a:spcAft>
                <a:spcPts val="0"/>
              </a:spcAft>
              <a:buClr>
                <a:schemeClr val="dk1"/>
              </a:buClr>
              <a:buSzPts val="1200"/>
              <a:buNone/>
              <a:defRPr sz="1200" b="1"/>
            </a:lvl7pPr>
            <a:lvl8pPr marL="3657600" lvl="7" indent="-228600" algn="l">
              <a:spcBef>
                <a:spcPts val="240"/>
              </a:spcBef>
              <a:spcAft>
                <a:spcPts val="0"/>
              </a:spcAft>
              <a:buClr>
                <a:schemeClr val="dk1"/>
              </a:buClr>
              <a:buSzPts val="1200"/>
              <a:buNone/>
              <a:defRPr sz="1200" b="1"/>
            </a:lvl8pPr>
            <a:lvl9pPr marL="4114800" lvl="8" indent="-228600" algn="l">
              <a:spcBef>
                <a:spcPts val="240"/>
              </a:spcBef>
              <a:spcAft>
                <a:spcPts val="0"/>
              </a:spcAft>
              <a:buClr>
                <a:schemeClr val="dk1"/>
              </a:buClr>
              <a:buSzPts val="1200"/>
              <a:buNone/>
              <a:defRPr sz="1200" b="1"/>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ynd2 og texti">
  <p:cSld name="Mynd2 og texti">
    <p:spTree>
      <p:nvGrpSpPr>
        <p:cNvPr id="1" name="Shape 209"/>
        <p:cNvGrpSpPr/>
        <p:nvPr/>
      </p:nvGrpSpPr>
      <p:grpSpPr>
        <a:xfrm>
          <a:off x="0" y="0"/>
          <a:ext cx="0" cy="0"/>
          <a:chOff x="0" y="0"/>
          <a:chExt cx="0" cy="0"/>
        </a:xfrm>
      </p:grpSpPr>
      <p:sp>
        <p:nvSpPr>
          <p:cNvPr id="210" name="Google Shape;210;p44"/>
          <p:cNvSpPr txBox="1">
            <a:spLocks noGrp="1"/>
          </p:cNvSpPr>
          <p:nvPr>
            <p:ph type="title"/>
          </p:nvPr>
        </p:nvSpPr>
        <p:spPr>
          <a:xfrm>
            <a:off x="609600" y="3076"/>
            <a:ext cx="10972800" cy="83363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1" name="Google Shape;211;p44"/>
          <p:cNvSpPr txBox="1">
            <a:spLocks noGrp="1"/>
          </p:cNvSpPr>
          <p:nvPr>
            <p:ph type="body" idx="1"/>
          </p:nvPr>
        </p:nvSpPr>
        <p:spPr>
          <a:xfrm>
            <a:off x="609600" y="1600201"/>
            <a:ext cx="8078688" cy="2260848"/>
          </a:xfrm>
          <a:prstGeom prst="rect">
            <a:avLst/>
          </a:prstGeom>
          <a:noFill/>
          <a:ln>
            <a:noFill/>
          </a:ln>
        </p:spPr>
        <p:txBody>
          <a:bodyPr spcFirstLastPara="1" wrap="square" lIns="91425" tIns="45700" rIns="91425" bIns="45700" anchor="t" anchorCtr="0">
            <a:normAutofit/>
          </a:bodyPr>
          <a:lstStyle>
            <a:lvl1pPr marL="457200" lvl="0" indent="-285750" algn="l">
              <a:spcBef>
                <a:spcPts val="180"/>
              </a:spcBef>
              <a:spcAft>
                <a:spcPts val="0"/>
              </a:spcAft>
              <a:buSzPts val="900"/>
              <a:buChar char="▪"/>
              <a:defRPr sz="900"/>
            </a:lvl1pPr>
            <a:lvl2pPr marL="914400" lvl="1" indent="-285750" algn="l">
              <a:spcBef>
                <a:spcPts val="180"/>
              </a:spcBef>
              <a:spcAft>
                <a:spcPts val="0"/>
              </a:spcAft>
              <a:buSzPts val="900"/>
              <a:buChar char="»"/>
              <a:defRPr sz="900"/>
            </a:lvl2pPr>
            <a:lvl3pPr marL="1371600" lvl="2" indent="-285750" algn="l">
              <a:spcBef>
                <a:spcPts val="180"/>
              </a:spcBef>
              <a:spcAft>
                <a:spcPts val="0"/>
              </a:spcAft>
              <a:buSzPts val="900"/>
              <a:buChar char="•"/>
              <a:defRPr sz="900"/>
            </a:lvl3pPr>
            <a:lvl4pPr marL="1828800" lvl="3" indent="-285750" algn="l">
              <a:spcBef>
                <a:spcPts val="180"/>
              </a:spcBef>
              <a:spcAft>
                <a:spcPts val="0"/>
              </a:spcAft>
              <a:buSzPts val="900"/>
              <a:buChar char="–"/>
              <a:defRPr sz="900"/>
            </a:lvl4pPr>
            <a:lvl5pPr marL="2286000" lvl="4" indent="-285750" algn="l">
              <a:spcBef>
                <a:spcPts val="180"/>
              </a:spcBef>
              <a:spcAft>
                <a:spcPts val="0"/>
              </a:spcAft>
              <a:buSzPts val="900"/>
              <a:buChar char="❖"/>
              <a:defRPr sz="900"/>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
        <p:nvSpPr>
          <p:cNvPr id="212" name="Google Shape;212;p44"/>
          <p:cNvSpPr txBox="1">
            <a:spLocks noGrp="1"/>
          </p:cNvSpPr>
          <p:nvPr>
            <p:ph type="body" idx="2"/>
          </p:nvPr>
        </p:nvSpPr>
        <p:spPr>
          <a:xfrm>
            <a:off x="8784300" y="1600203"/>
            <a:ext cx="2798101" cy="4525963"/>
          </a:xfrm>
          <a:prstGeom prst="rect">
            <a:avLst/>
          </a:prstGeom>
          <a:noFill/>
          <a:ln>
            <a:noFill/>
          </a:ln>
        </p:spPr>
        <p:txBody>
          <a:bodyPr spcFirstLastPara="1" wrap="square" lIns="91425" tIns="45700" rIns="91425" bIns="45700" anchor="t" anchorCtr="0">
            <a:normAutofit/>
          </a:bodyPr>
          <a:lstStyle>
            <a:lvl1pPr marL="457200" lvl="0" indent="-285750" algn="l">
              <a:spcBef>
                <a:spcPts val="180"/>
              </a:spcBef>
              <a:spcAft>
                <a:spcPts val="0"/>
              </a:spcAft>
              <a:buSzPts val="900"/>
              <a:buChar char="▪"/>
              <a:defRPr sz="900"/>
            </a:lvl1pPr>
            <a:lvl2pPr marL="914400" lvl="1" indent="-285750" algn="l">
              <a:spcBef>
                <a:spcPts val="180"/>
              </a:spcBef>
              <a:spcAft>
                <a:spcPts val="0"/>
              </a:spcAft>
              <a:buSzPts val="900"/>
              <a:buChar char="»"/>
              <a:defRPr sz="900"/>
            </a:lvl2pPr>
            <a:lvl3pPr marL="1371600" lvl="2" indent="-285750" algn="l">
              <a:spcBef>
                <a:spcPts val="180"/>
              </a:spcBef>
              <a:spcAft>
                <a:spcPts val="0"/>
              </a:spcAft>
              <a:buSzPts val="900"/>
              <a:buChar char="•"/>
              <a:defRPr sz="900"/>
            </a:lvl3pPr>
            <a:lvl4pPr marL="1828800" lvl="3" indent="-285750" algn="l">
              <a:spcBef>
                <a:spcPts val="180"/>
              </a:spcBef>
              <a:spcAft>
                <a:spcPts val="0"/>
              </a:spcAft>
              <a:buSzPts val="900"/>
              <a:buChar char="–"/>
              <a:defRPr sz="900"/>
            </a:lvl4pPr>
            <a:lvl5pPr marL="2286000" lvl="4" indent="-285750" algn="l">
              <a:spcBef>
                <a:spcPts val="180"/>
              </a:spcBef>
              <a:spcAft>
                <a:spcPts val="0"/>
              </a:spcAft>
              <a:buSzPts val="900"/>
              <a:buChar char="❖"/>
              <a:defRPr sz="900"/>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
        <p:nvSpPr>
          <p:cNvPr id="213" name="Google Shape;213;p44"/>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44"/>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5" name="Google Shape;215;p44"/>
          <p:cNvSpPr txBox="1">
            <a:spLocks noGrp="1"/>
          </p:cNvSpPr>
          <p:nvPr>
            <p:ph type="sldNum" idx="12"/>
          </p:nvPr>
        </p:nvSpPr>
        <p:spPr>
          <a:xfrm>
            <a:off x="8737600" y="6356353"/>
            <a:ext cx="187090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s-IS"/>
              <a:t>‹#›</a:t>
            </a:fld>
            <a:endParaRPr/>
          </a:p>
        </p:txBody>
      </p:sp>
      <p:sp>
        <p:nvSpPr>
          <p:cNvPr id="216" name="Google Shape;216;p44"/>
          <p:cNvSpPr txBox="1">
            <a:spLocks noGrp="1"/>
          </p:cNvSpPr>
          <p:nvPr>
            <p:ph type="body" idx="3"/>
          </p:nvPr>
        </p:nvSpPr>
        <p:spPr>
          <a:xfrm>
            <a:off x="609600" y="3861048"/>
            <a:ext cx="8078688" cy="2260848"/>
          </a:xfrm>
          <a:prstGeom prst="rect">
            <a:avLst/>
          </a:prstGeom>
          <a:noFill/>
          <a:ln>
            <a:noFill/>
          </a:ln>
        </p:spPr>
        <p:txBody>
          <a:bodyPr spcFirstLastPara="1" wrap="square" lIns="91425" tIns="45700" rIns="91425" bIns="45700" anchor="t" anchorCtr="0">
            <a:normAutofit/>
          </a:bodyPr>
          <a:lstStyle>
            <a:lvl1pPr marL="457200" lvl="0" indent="-285750" algn="l">
              <a:spcBef>
                <a:spcPts val="180"/>
              </a:spcBef>
              <a:spcAft>
                <a:spcPts val="0"/>
              </a:spcAft>
              <a:buSzPts val="900"/>
              <a:buChar char="▪"/>
              <a:defRPr sz="900"/>
            </a:lvl1pPr>
            <a:lvl2pPr marL="914400" lvl="1" indent="-285750" algn="l">
              <a:spcBef>
                <a:spcPts val="180"/>
              </a:spcBef>
              <a:spcAft>
                <a:spcPts val="0"/>
              </a:spcAft>
              <a:buSzPts val="900"/>
              <a:buChar char="»"/>
              <a:defRPr sz="900"/>
            </a:lvl2pPr>
            <a:lvl3pPr marL="1371600" lvl="2" indent="-285750" algn="l">
              <a:spcBef>
                <a:spcPts val="180"/>
              </a:spcBef>
              <a:spcAft>
                <a:spcPts val="0"/>
              </a:spcAft>
              <a:buSzPts val="900"/>
              <a:buChar char="•"/>
              <a:defRPr sz="900"/>
            </a:lvl3pPr>
            <a:lvl4pPr marL="1828800" lvl="3" indent="-285750" algn="l">
              <a:spcBef>
                <a:spcPts val="180"/>
              </a:spcBef>
              <a:spcAft>
                <a:spcPts val="0"/>
              </a:spcAft>
              <a:buSzPts val="900"/>
              <a:buChar char="–"/>
              <a:defRPr sz="900"/>
            </a:lvl4pPr>
            <a:lvl5pPr marL="2286000" lvl="4" indent="-285750" algn="l">
              <a:spcBef>
                <a:spcPts val="180"/>
              </a:spcBef>
              <a:spcAft>
                <a:spcPts val="0"/>
              </a:spcAft>
              <a:buSzPts val="900"/>
              <a:buChar char="❖"/>
              <a:defRPr sz="900"/>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Mynd2 og texti">
  <p:cSld name="1_Mynd2 og texti">
    <p:spTree>
      <p:nvGrpSpPr>
        <p:cNvPr id="1" name="Shape 217"/>
        <p:cNvGrpSpPr/>
        <p:nvPr/>
      </p:nvGrpSpPr>
      <p:grpSpPr>
        <a:xfrm>
          <a:off x="0" y="0"/>
          <a:ext cx="0" cy="0"/>
          <a:chOff x="0" y="0"/>
          <a:chExt cx="0" cy="0"/>
        </a:xfrm>
      </p:grpSpPr>
      <p:sp>
        <p:nvSpPr>
          <p:cNvPr id="218" name="Google Shape;218;p45"/>
          <p:cNvSpPr txBox="1">
            <a:spLocks noGrp="1"/>
          </p:cNvSpPr>
          <p:nvPr>
            <p:ph type="title"/>
          </p:nvPr>
        </p:nvSpPr>
        <p:spPr>
          <a:xfrm>
            <a:off x="609600" y="3076"/>
            <a:ext cx="10972800" cy="83363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9" name="Google Shape;219;p45"/>
          <p:cNvSpPr txBox="1">
            <a:spLocks noGrp="1"/>
          </p:cNvSpPr>
          <p:nvPr>
            <p:ph type="body" idx="1"/>
          </p:nvPr>
        </p:nvSpPr>
        <p:spPr>
          <a:xfrm>
            <a:off x="623392" y="1844828"/>
            <a:ext cx="8064896" cy="1944215"/>
          </a:xfrm>
          <a:prstGeom prst="rect">
            <a:avLst/>
          </a:prstGeom>
          <a:noFill/>
          <a:ln>
            <a:noFill/>
          </a:ln>
        </p:spPr>
        <p:txBody>
          <a:bodyPr spcFirstLastPara="1" wrap="square" lIns="91425" tIns="45700" rIns="91425" bIns="45700" anchor="t" anchorCtr="0">
            <a:normAutofit/>
          </a:bodyPr>
          <a:lstStyle>
            <a:lvl1pPr marL="457200" lvl="0" indent="-285750" algn="l">
              <a:spcBef>
                <a:spcPts val="180"/>
              </a:spcBef>
              <a:spcAft>
                <a:spcPts val="0"/>
              </a:spcAft>
              <a:buSzPts val="900"/>
              <a:buChar char="▪"/>
              <a:defRPr sz="900"/>
            </a:lvl1pPr>
            <a:lvl2pPr marL="914400" lvl="1" indent="-285750" algn="l">
              <a:spcBef>
                <a:spcPts val="180"/>
              </a:spcBef>
              <a:spcAft>
                <a:spcPts val="0"/>
              </a:spcAft>
              <a:buSzPts val="900"/>
              <a:buChar char="»"/>
              <a:defRPr sz="900"/>
            </a:lvl2pPr>
            <a:lvl3pPr marL="1371600" lvl="2" indent="-285750" algn="l">
              <a:spcBef>
                <a:spcPts val="180"/>
              </a:spcBef>
              <a:spcAft>
                <a:spcPts val="0"/>
              </a:spcAft>
              <a:buSzPts val="900"/>
              <a:buChar char="•"/>
              <a:defRPr sz="900"/>
            </a:lvl3pPr>
            <a:lvl4pPr marL="1828800" lvl="3" indent="-285750" algn="l">
              <a:spcBef>
                <a:spcPts val="180"/>
              </a:spcBef>
              <a:spcAft>
                <a:spcPts val="0"/>
              </a:spcAft>
              <a:buSzPts val="900"/>
              <a:buChar char="–"/>
              <a:defRPr sz="900"/>
            </a:lvl4pPr>
            <a:lvl5pPr marL="2286000" lvl="4" indent="-285750" algn="l">
              <a:spcBef>
                <a:spcPts val="180"/>
              </a:spcBef>
              <a:spcAft>
                <a:spcPts val="0"/>
              </a:spcAft>
              <a:buSzPts val="900"/>
              <a:buChar char="❖"/>
              <a:defRPr sz="900"/>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
        <p:nvSpPr>
          <p:cNvPr id="220" name="Google Shape;220;p45"/>
          <p:cNvSpPr txBox="1">
            <a:spLocks noGrp="1"/>
          </p:cNvSpPr>
          <p:nvPr>
            <p:ph type="body" idx="2"/>
          </p:nvPr>
        </p:nvSpPr>
        <p:spPr>
          <a:xfrm>
            <a:off x="8784300" y="1844827"/>
            <a:ext cx="2798101" cy="4281339"/>
          </a:xfrm>
          <a:prstGeom prst="rect">
            <a:avLst/>
          </a:prstGeom>
          <a:noFill/>
          <a:ln>
            <a:noFill/>
          </a:ln>
        </p:spPr>
        <p:txBody>
          <a:bodyPr spcFirstLastPara="1" wrap="square" lIns="91425" tIns="45700" rIns="91425" bIns="45700" anchor="t" anchorCtr="0">
            <a:normAutofit/>
          </a:bodyPr>
          <a:lstStyle>
            <a:lvl1pPr marL="457200" lvl="0" indent="-285750" algn="l">
              <a:spcBef>
                <a:spcPts val="180"/>
              </a:spcBef>
              <a:spcAft>
                <a:spcPts val="0"/>
              </a:spcAft>
              <a:buSzPts val="900"/>
              <a:buChar char="▪"/>
              <a:defRPr sz="900"/>
            </a:lvl1pPr>
            <a:lvl2pPr marL="914400" lvl="1" indent="-285750" algn="l">
              <a:spcBef>
                <a:spcPts val="180"/>
              </a:spcBef>
              <a:spcAft>
                <a:spcPts val="0"/>
              </a:spcAft>
              <a:buSzPts val="900"/>
              <a:buChar char="»"/>
              <a:defRPr sz="900"/>
            </a:lvl2pPr>
            <a:lvl3pPr marL="1371600" lvl="2" indent="-285750" algn="l">
              <a:spcBef>
                <a:spcPts val="180"/>
              </a:spcBef>
              <a:spcAft>
                <a:spcPts val="0"/>
              </a:spcAft>
              <a:buSzPts val="900"/>
              <a:buChar char="•"/>
              <a:defRPr sz="900"/>
            </a:lvl3pPr>
            <a:lvl4pPr marL="1828800" lvl="3" indent="-285750" algn="l">
              <a:spcBef>
                <a:spcPts val="180"/>
              </a:spcBef>
              <a:spcAft>
                <a:spcPts val="0"/>
              </a:spcAft>
              <a:buSzPts val="900"/>
              <a:buChar char="–"/>
              <a:defRPr sz="900"/>
            </a:lvl4pPr>
            <a:lvl5pPr marL="2286000" lvl="4" indent="-285750" algn="l">
              <a:spcBef>
                <a:spcPts val="180"/>
              </a:spcBef>
              <a:spcAft>
                <a:spcPts val="0"/>
              </a:spcAft>
              <a:buSzPts val="900"/>
              <a:buChar char="❖"/>
              <a:defRPr sz="900"/>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
        <p:nvSpPr>
          <p:cNvPr id="221" name="Google Shape;221;p45"/>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45"/>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45"/>
          <p:cNvSpPr txBox="1">
            <a:spLocks noGrp="1"/>
          </p:cNvSpPr>
          <p:nvPr>
            <p:ph type="sldNum" idx="12"/>
          </p:nvPr>
        </p:nvSpPr>
        <p:spPr>
          <a:xfrm>
            <a:off x="8737600" y="6356353"/>
            <a:ext cx="187090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s-IS"/>
              <a:t>‹#›</a:t>
            </a:fld>
            <a:endParaRPr/>
          </a:p>
        </p:txBody>
      </p:sp>
      <p:sp>
        <p:nvSpPr>
          <p:cNvPr id="224" name="Google Shape;224;p45"/>
          <p:cNvSpPr txBox="1">
            <a:spLocks noGrp="1"/>
          </p:cNvSpPr>
          <p:nvPr>
            <p:ph type="body" idx="3"/>
          </p:nvPr>
        </p:nvSpPr>
        <p:spPr>
          <a:xfrm>
            <a:off x="623392" y="4105675"/>
            <a:ext cx="8064000" cy="1944215"/>
          </a:xfrm>
          <a:prstGeom prst="rect">
            <a:avLst/>
          </a:prstGeom>
          <a:noFill/>
          <a:ln>
            <a:noFill/>
          </a:ln>
        </p:spPr>
        <p:txBody>
          <a:bodyPr spcFirstLastPara="1" wrap="square" lIns="91425" tIns="45700" rIns="91425" bIns="45700" anchor="t" anchorCtr="0">
            <a:normAutofit/>
          </a:bodyPr>
          <a:lstStyle>
            <a:lvl1pPr marL="457200" lvl="0" indent="-285750" algn="l">
              <a:spcBef>
                <a:spcPts val="180"/>
              </a:spcBef>
              <a:spcAft>
                <a:spcPts val="0"/>
              </a:spcAft>
              <a:buSzPts val="900"/>
              <a:buChar char="▪"/>
              <a:defRPr sz="900"/>
            </a:lvl1pPr>
            <a:lvl2pPr marL="914400" lvl="1" indent="-285750" algn="l">
              <a:spcBef>
                <a:spcPts val="180"/>
              </a:spcBef>
              <a:spcAft>
                <a:spcPts val="0"/>
              </a:spcAft>
              <a:buSzPts val="900"/>
              <a:buChar char="»"/>
              <a:defRPr sz="900"/>
            </a:lvl2pPr>
            <a:lvl3pPr marL="1371600" lvl="2" indent="-285750" algn="l">
              <a:spcBef>
                <a:spcPts val="180"/>
              </a:spcBef>
              <a:spcAft>
                <a:spcPts val="0"/>
              </a:spcAft>
              <a:buSzPts val="900"/>
              <a:buChar char="•"/>
              <a:defRPr sz="900"/>
            </a:lvl3pPr>
            <a:lvl4pPr marL="1828800" lvl="3" indent="-285750" algn="l">
              <a:spcBef>
                <a:spcPts val="180"/>
              </a:spcBef>
              <a:spcAft>
                <a:spcPts val="0"/>
              </a:spcAft>
              <a:buSzPts val="900"/>
              <a:buChar char="–"/>
              <a:defRPr sz="900"/>
            </a:lvl4pPr>
            <a:lvl5pPr marL="2286000" lvl="4" indent="-285750" algn="l">
              <a:spcBef>
                <a:spcPts val="180"/>
              </a:spcBef>
              <a:spcAft>
                <a:spcPts val="0"/>
              </a:spcAft>
              <a:buSzPts val="900"/>
              <a:buChar char="❖"/>
              <a:defRPr sz="900"/>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
        <p:nvSpPr>
          <p:cNvPr id="225" name="Google Shape;225;p45"/>
          <p:cNvSpPr txBox="1">
            <a:spLocks noGrp="1"/>
          </p:cNvSpPr>
          <p:nvPr>
            <p:ph type="body" idx="4"/>
          </p:nvPr>
        </p:nvSpPr>
        <p:spPr>
          <a:xfrm>
            <a:off x="623392" y="1535114"/>
            <a:ext cx="8064896" cy="288032"/>
          </a:xfrm>
          <a:prstGeom prst="rect">
            <a:avLst/>
          </a:prstGeom>
          <a:noFill/>
          <a:ln>
            <a:noFill/>
          </a:ln>
        </p:spPr>
        <p:txBody>
          <a:bodyPr spcFirstLastPara="1" wrap="square" lIns="91425" tIns="45700" rIns="91425" bIns="45700" anchor="b" anchorCtr="0">
            <a:normAutofit/>
          </a:bodyPr>
          <a:lstStyle>
            <a:lvl1pPr marL="457200" lvl="0" indent="-228600" algn="l">
              <a:spcBef>
                <a:spcPts val="180"/>
              </a:spcBef>
              <a:spcAft>
                <a:spcPts val="0"/>
              </a:spcAft>
              <a:buSzPts val="900"/>
              <a:buNone/>
              <a:defRPr sz="900" b="1"/>
            </a:lvl1pPr>
            <a:lvl2pPr marL="914400" lvl="1" indent="-228600" algn="l">
              <a:spcBef>
                <a:spcPts val="300"/>
              </a:spcBef>
              <a:spcAft>
                <a:spcPts val="0"/>
              </a:spcAft>
              <a:buSzPts val="1500"/>
              <a:buNone/>
              <a:defRPr sz="1500" b="1"/>
            </a:lvl2pPr>
            <a:lvl3pPr marL="1371600" lvl="2" indent="-228600" algn="l">
              <a:spcBef>
                <a:spcPts val="270"/>
              </a:spcBef>
              <a:spcAft>
                <a:spcPts val="0"/>
              </a:spcAft>
              <a:buSzPts val="1350"/>
              <a:buNone/>
              <a:defRPr sz="1350" b="1"/>
            </a:lvl3pPr>
            <a:lvl4pPr marL="1828800" lvl="3" indent="-228600" algn="l">
              <a:spcBef>
                <a:spcPts val="240"/>
              </a:spcBef>
              <a:spcAft>
                <a:spcPts val="0"/>
              </a:spcAft>
              <a:buSzPts val="1200"/>
              <a:buNone/>
              <a:defRPr sz="1200" b="1"/>
            </a:lvl4pPr>
            <a:lvl5pPr marL="2286000" lvl="4" indent="-228600" algn="l">
              <a:spcBef>
                <a:spcPts val="240"/>
              </a:spcBef>
              <a:spcAft>
                <a:spcPts val="0"/>
              </a:spcAft>
              <a:buSzPts val="1200"/>
              <a:buNone/>
              <a:defRPr sz="1200" b="1"/>
            </a:lvl5pPr>
            <a:lvl6pPr marL="2743200" lvl="5" indent="-228600" algn="l">
              <a:spcBef>
                <a:spcPts val="240"/>
              </a:spcBef>
              <a:spcAft>
                <a:spcPts val="0"/>
              </a:spcAft>
              <a:buClr>
                <a:schemeClr val="dk1"/>
              </a:buClr>
              <a:buSzPts val="1200"/>
              <a:buNone/>
              <a:defRPr sz="1200" b="1"/>
            </a:lvl6pPr>
            <a:lvl7pPr marL="3200400" lvl="6" indent="-228600" algn="l">
              <a:spcBef>
                <a:spcPts val="240"/>
              </a:spcBef>
              <a:spcAft>
                <a:spcPts val="0"/>
              </a:spcAft>
              <a:buClr>
                <a:schemeClr val="dk1"/>
              </a:buClr>
              <a:buSzPts val="1200"/>
              <a:buNone/>
              <a:defRPr sz="1200" b="1"/>
            </a:lvl7pPr>
            <a:lvl8pPr marL="3657600" lvl="7" indent="-228600" algn="l">
              <a:spcBef>
                <a:spcPts val="240"/>
              </a:spcBef>
              <a:spcAft>
                <a:spcPts val="0"/>
              </a:spcAft>
              <a:buClr>
                <a:schemeClr val="dk1"/>
              </a:buClr>
              <a:buSzPts val="1200"/>
              <a:buNone/>
              <a:defRPr sz="1200" b="1"/>
            </a:lvl8pPr>
            <a:lvl9pPr marL="4114800" lvl="8" indent="-228600" algn="l">
              <a:spcBef>
                <a:spcPts val="240"/>
              </a:spcBef>
              <a:spcAft>
                <a:spcPts val="0"/>
              </a:spcAft>
              <a:buClr>
                <a:schemeClr val="dk1"/>
              </a:buClr>
              <a:buSzPts val="1200"/>
              <a:buNone/>
              <a:defRPr sz="1200" b="1"/>
            </a:lvl9pPr>
          </a:lstStyle>
          <a:p>
            <a:endParaRPr/>
          </a:p>
        </p:txBody>
      </p:sp>
      <p:sp>
        <p:nvSpPr>
          <p:cNvPr id="226" name="Google Shape;226;p45"/>
          <p:cNvSpPr txBox="1">
            <a:spLocks noGrp="1"/>
          </p:cNvSpPr>
          <p:nvPr>
            <p:ph type="body" idx="5"/>
          </p:nvPr>
        </p:nvSpPr>
        <p:spPr>
          <a:xfrm>
            <a:off x="623392" y="3789041"/>
            <a:ext cx="8064896" cy="288032"/>
          </a:xfrm>
          <a:prstGeom prst="rect">
            <a:avLst/>
          </a:prstGeom>
          <a:noFill/>
          <a:ln>
            <a:noFill/>
          </a:ln>
        </p:spPr>
        <p:txBody>
          <a:bodyPr spcFirstLastPara="1" wrap="square" lIns="91425" tIns="45700" rIns="91425" bIns="45700" anchor="b" anchorCtr="0">
            <a:normAutofit/>
          </a:bodyPr>
          <a:lstStyle>
            <a:lvl1pPr marL="457200" lvl="0" indent="-228600" algn="l">
              <a:spcBef>
                <a:spcPts val="180"/>
              </a:spcBef>
              <a:spcAft>
                <a:spcPts val="0"/>
              </a:spcAft>
              <a:buSzPts val="900"/>
              <a:buNone/>
              <a:defRPr sz="900" b="1"/>
            </a:lvl1pPr>
            <a:lvl2pPr marL="914400" lvl="1" indent="-228600" algn="l">
              <a:spcBef>
                <a:spcPts val="300"/>
              </a:spcBef>
              <a:spcAft>
                <a:spcPts val="0"/>
              </a:spcAft>
              <a:buSzPts val="1500"/>
              <a:buNone/>
              <a:defRPr sz="1500" b="1"/>
            </a:lvl2pPr>
            <a:lvl3pPr marL="1371600" lvl="2" indent="-228600" algn="l">
              <a:spcBef>
                <a:spcPts val="270"/>
              </a:spcBef>
              <a:spcAft>
                <a:spcPts val="0"/>
              </a:spcAft>
              <a:buSzPts val="1350"/>
              <a:buNone/>
              <a:defRPr sz="1350" b="1"/>
            </a:lvl3pPr>
            <a:lvl4pPr marL="1828800" lvl="3" indent="-228600" algn="l">
              <a:spcBef>
                <a:spcPts val="240"/>
              </a:spcBef>
              <a:spcAft>
                <a:spcPts val="0"/>
              </a:spcAft>
              <a:buSzPts val="1200"/>
              <a:buNone/>
              <a:defRPr sz="1200" b="1"/>
            </a:lvl4pPr>
            <a:lvl5pPr marL="2286000" lvl="4" indent="-228600" algn="l">
              <a:spcBef>
                <a:spcPts val="240"/>
              </a:spcBef>
              <a:spcAft>
                <a:spcPts val="0"/>
              </a:spcAft>
              <a:buSzPts val="1200"/>
              <a:buNone/>
              <a:defRPr sz="1200" b="1"/>
            </a:lvl5pPr>
            <a:lvl6pPr marL="2743200" lvl="5" indent="-228600" algn="l">
              <a:spcBef>
                <a:spcPts val="240"/>
              </a:spcBef>
              <a:spcAft>
                <a:spcPts val="0"/>
              </a:spcAft>
              <a:buClr>
                <a:schemeClr val="dk1"/>
              </a:buClr>
              <a:buSzPts val="1200"/>
              <a:buNone/>
              <a:defRPr sz="1200" b="1"/>
            </a:lvl6pPr>
            <a:lvl7pPr marL="3200400" lvl="6" indent="-228600" algn="l">
              <a:spcBef>
                <a:spcPts val="240"/>
              </a:spcBef>
              <a:spcAft>
                <a:spcPts val="0"/>
              </a:spcAft>
              <a:buClr>
                <a:schemeClr val="dk1"/>
              </a:buClr>
              <a:buSzPts val="1200"/>
              <a:buNone/>
              <a:defRPr sz="1200" b="1"/>
            </a:lvl7pPr>
            <a:lvl8pPr marL="3657600" lvl="7" indent="-228600" algn="l">
              <a:spcBef>
                <a:spcPts val="240"/>
              </a:spcBef>
              <a:spcAft>
                <a:spcPts val="0"/>
              </a:spcAft>
              <a:buClr>
                <a:schemeClr val="dk1"/>
              </a:buClr>
              <a:buSzPts val="1200"/>
              <a:buNone/>
              <a:defRPr sz="1200" b="1"/>
            </a:lvl8pPr>
            <a:lvl9pPr marL="4114800" lvl="8" indent="-228600" algn="l">
              <a:spcBef>
                <a:spcPts val="240"/>
              </a:spcBef>
              <a:spcAft>
                <a:spcPts val="0"/>
              </a:spcAft>
              <a:buClr>
                <a:schemeClr val="dk1"/>
              </a:buClr>
              <a:buSzPts val="1200"/>
              <a:buNone/>
              <a:defRPr sz="1200" b="1"/>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_Dálkar2 og haus">
  <p:cSld name="3_Dálkar2 og haus">
    <p:spTree>
      <p:nvGrpSpPr>
        <p:cNvPr id="1" name="Shape 227"/>
        <p:cNvGrpSpPr/>
        <p:nvPr/>
      </p:nvGrpSpPr>
      <p:grpSpPr>
        <a:xfrm>
          <a:off x="0" y="0"/>
          <a:ext cx="0" cy="0"/>
          <a:chOff x="0" y="0"/>
          <a:chExt cx="0" cy="0"/>
        </a:xfrm>
      </p:grpSpPr>
      <p:sp>
        <p:nvSpPr>
          <p:cNvPr id="228" name="Google Shape;228;p46"/>
          <p:cNvSpPr txBox="1">
            <a:spLocks noGrp="1"/>
          </p:cNvSpPr>
          <p:nvPr>
            <p:ph type="title"/>
          </p:nvPr>
        </p:nvSpPr>
        <p:spPr>
          <a:xfrm>
            <a:off x="609600" y="3076"/>
            <a:ext cx="10972800" cy="83363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3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9" name="Google Shape;229;p46"/>
          <p:cNvSpPr txBox="1">
            <a:spLocks noGrp="1"/>
          </p:cNvSpPr>
          <p:nvPr>
            <p:ph type="body" idx="1"/>
          </p:nvPr>
        </p:nvSpPr>
        <p:spPr>
          <a:xfrm>
            <a:off x="609600" y="1628801"/>
            <a:ext cx="10959008" cy="2160240"/>
          </a:xfrm>
          <a:prstGeom prst="rect">
            <a:avLst/>
          </a:prstGeom>
          <a:noFill/>
          <a:ln>
            <a:noFill/>
          </a:ln>
        </p:spPr>
        <p:txBody>
          <a:bodyPr spcFirstLastPara="1" wrap="square" lIns="91425" tIns="45700" rIns="91425" bIns="45700" anchor="t" anchorCtr="0">
            <a:normAutofit/>
          </a:bodyPr>
          <a:lstStyle>
            <a:lvl1pPr marL="457200" lvl="0" indent="-285750" algn="l">
              <a:spcBef>
                <a:spcPts val="180"/>
              </a:spcBef>
              <a:spcAft>
                <a:spcPts val="0"/>
              </a:spcAft>
              <a:buSzPts val="900"/>
              <a:buChar char="▪"/>
              <a:defRPr sz="900"/>
            </a:lvl1pPr>
            <a:lvl2pPr marL="914400" lvl="1" indent="-285750" algn="l">
              <a:spcBef>
                <a:spcPts val="180"/>
              </a:spcBef>
              <a:spcAft>
                <a:spcPts val="0"/>
              </a:spcAft>
              <a:buSzPts val="900"/>
              <a:buChar char="»"/>
              <a:defRPr sz="900"/>
            </a:lvl2pPr>
            <a:lvl3pPr marL="1371600" lvl="2" indent="-285750" algn="l">
              <a:spcBef>
                <a:spcPts val="180"/>
              </a:spcBef>
              <a:spcAft>
                <a:spcPts val="0"/>
              </a:spcAft>
              <a:buSzPts val="900"/>
              <a:buChar char="•"/>
              <a:defRPr sz="900"/>
            </a:lvl3pPr>
            <a:lvl4pPr marL="1828800" lvl="3" indent="-285750" algn="l">
              <a:spcBef>
                <a:spcPts val="180"/>
              </a:spcBef>
              <a:spcAft>
                <a:spcPts val="0"/>
              </a:spcAft>
              <a:buSzPts val="900"/>
              <a:buChar char="–"/>
              <a:defRPr sz="900"/>
            </a:lvl4pPr>
            <a:lvl5pPr marL="2286000" lvl="4" indent="-285750" algn="l">
              <a:spcBef>
                <a:spcPts val="180"/>
              </a:spcBef>
              <a:spcAft>
                <a:spcPts val="0"/>
              </a:spcAft>
              <a:buSzPts val="900"/>
              <a:buChar char="❖"/>
              <a:defRPr sz="9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230" name="Google Shape;230;p46"/>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1" name="Google Shape;231;p46"/>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p46"/>
          <p:cNvSpPr txBox="1">
            <a:spLocks noGrp="1"/>
          </p:cNvSpPr>
          <p:nvPr>
            <p:ph type="sldNum" idx="12"/>
          </p:nvPr>
        </p:nvSpPr>
        <p:spPr>
          <a:xfrm>
            <a:off x="8737600" y="6356353"/>
            <a:ext cx="187090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s-IS"/>
              <a:t>‹#›</a:t>
            </a:fld>
            <a:endParaRPr/>
          </a:p>
        </p:txBody>
      </p:sp>
      <p:sp>
        <p:nvSpPr>
          <p:cNvPr id="233" name="Google Shape;233;p46"/>
          <p:cNvSpPr txBox="1">
            <a:spLocks noGrp="1"/>
          </p:cNvSpPr>
          <p:nvPr>
            <p:ph type="body" idx="2"/>
          </p:nvPr>
        </p:nvSpPr>
        <p:spPr>
          <a:xfrm>
            <a:off x="609600" y="3882728"/>
            <a:ext cx="10959008" cy="2160240"/>
          </a:xfrm>
          <a:prstGeom prst="rect">
            <a:avLst/>
          </a:prstGeom>
          <a:noFill/>
          <a:ln>
            <a:noFill/>
          </a:ln>
        </p:spPr>
        <p:txBody>
          <a:bodyPr spcFirstLastPara="1" wrap="square" lIns="91425" tIns="45700" rIns="91425" bIns="45700" anchor="t" anchorCtr="0">
            <a:normAutofit/>
          </a:bodyPr>
          <a:lstStyle>
            <a:lvl1pPr marL="457200" lvl="0" indent="-285750" algn="l">
              <a:spcBef>
                <a:spcPts val="180"/>
              </a:spcBef>
              <a:spcAft>
                <a:spcPts val="0"/>
              </a:spcAft>
              <a:buSzPts val="900"/>
              <a:buChar char="▪"/>
              <a:defRPr sz="900"/>
            </a:lvl1pPr>
            <a:lvl2pPr marL="914400" lvl="1" indent="-285750" algn="l">
              <a:spcBef>
                <a:spcPts val="180"/>
              </a:spcBef>
              <a:spcAft>
                <a:spcPts val="0"/>
              </a:spcAft>
              <a:buSzPts val="900"/>
              <a:buChar char="»"/>
              <a:defRPr sz="900"/>
            </a:lvl2pPr>
            <a:lvl3pPr marL="1371600" lvl="2" indent="-285750" algn="l">
              <a:spcBef>
                <a:spcPts val="180"/>
              </a:spcBef>
              <a:spcAft>
                <a:spcPts val="0"/>
              </a:spcAft>
              <a:buSzPts val="900"/>
              <a:buChar char="•"/>
              <a:defRPr sz="900"/>
            </a:lvl3pPr>
            <a:lvl4pPr marL="1828800" lvl="3" indent="-285750" algn="l">
              <a:spcBef>
                <a:spcPts val="180"/>
              </a:spcBef>
              <a:spcAft>
                <a:spcPts val="0"/>
              </a:spcAft>
              <a:buSzPts val="900"/>
              <a:buChar char="–"/>
              <a:defRPr sz="900"/>
            </a:lvl4pPr>
            <a:lvl5pPr marL="2286000" lvl="4" indent="-285750" algn="l">
              <a:spcBef>
                <a:spcPts val="180"/>
              </a:spcBef>
              <a:spcAft>
                <a:spcPts val="0"/>
              </a:spcAft>
              <a:buSzPts val="900"/>
              <a:buChar char="❖"/>
              <a:defRPr sz="9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Dálkar2 og haus">
  <p:cSld name="1_Dálkar2 og haus">
    <p:spTree>
      <p:nvGrpSpPr>
        <p:cNvPr id="1" name="Shape 234"/>
        <p:cNvGrpSpPr/>
        <p:nvPr/>
      </p:nvGrpSpPr>
      <p:grpSpPr>
        <a:xfrm>
          <a:off x="0" y="0"/>
          <a:ext cx="0" cy="0"/>
          <a:chOff x="0" y="0"/>
          <a:chExt cx="0" cy="0"/>
        </a:xfrm>
      </p:grpSpPr>
      <p:sp>
        <p:nvSpPr>
          <p:cNvPr id="235" name="Google Shape;235;p47"/>
          <p:cNvSpPr txBox="1">
            <a:spLocks noGrp="1"/>
          </p:cNvSpPr>
          <p:nvPr>
            <p:ph type="title"/>
          </p:nvPr>
        </p:nvSpPr>
        <p:spPr>
          <a:xfrm>
            <a:off x="609600" y="3076"/>
            <a:ext cx="10972800" cy="83363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3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6" name="Google Shape;236;p47"/>
          <p:cNvSpPr txBox="1">
            <a:spLocks noGrp="1"/>
          </p:cNvSpPr>
          <p:nvPr>
            <p:ph type="body" idx="1"/>
          </p:nvPr>
        </p:nvSpPr>
        <p:spPr>
          <a:xfrm>
            <a:off x="609600" y="1535113"/>
            <a:ext cx="10959008" cy="288032"/>
          </a:xfrm>
          <a:prstGeom prst="rect">
            <a:avLst/>
          </a:prstGeom>
          <a:noFill/>
          <a:ln>
            <a:noFill/>
          </a:ln>
        </p:spPr>
        <p:txBody>
          <a:bodyPr spcFirstLastPara="1" wrap="square" lIns="91425" tIns="45700" rIns="91425" bIns="45700" anchor="b" anchorCtr="0">
            <a:normAutofit/>
          </a:bodyPr>
          <a:lstStyle>
            <a:lvl1pPr marL="457200" lvl="0" indent="-228600" algn="l">
              <a:spcBef>
                <a:spcPts val="180"/>
              </a:spcBef>
              <a:spcAft>
                <a:spcPts val="0"/>
              </a:spcAft>
              <a:buSzPts val="900"/>
              <a:buNone/>
              <a:defRPr sz="900" b="1"/>
            </a:lvl1pPr>
            <a:lvl2pPr marL="914400" lvl="1" indent="-228600" algn="l">
              <a:spcBef>
                <a:spcPts val="300"/>
              </a:spcBef>
              <a:spcAft>
                <a:spcPts val="0"/>
              </a:spcAft>
              <a:buSzPts val="1500"/>
              <a:buNone/>
              <a:defRPr sz="1500" b="1"/>
            </a:lvl2pPr>
            <a:lvl3pPr marL="1371600" lvl="2" indent="-228600" algn="l">
              <a:spcBef>
                <a:spcPts val="270"/>
              </a:spcBef>
              <a:spcAft>
                <a:spcPts val="0"/>
              </a:spcAft>
              <a:buSzPts val="1350"/>
              <a:buNone/>
              <a:defRPr sz="1350" b="1"/>
            </a:lvl3pPr>
            <a:lvl4pPr marL="1828800" lvl="3" indent="-228600" algn="l">
              <a:spcBef>
                <a:spcPts val="240"/>
              </a:spcBef>
              <a:spcAft>
                <a:spcPts val="0"/>
              </a:spcAft>
              <a:buSzPts val="1200"/>
              <a:buNone/>
              <a:defRPr sz="1200" b="1"/>
            </a:lvl4pPr>
            <a:lvl5pPr marL="2286000" lvl="4" indent="-228600" algn="l">
              <a:spcBef>
                <a:spcPts val="240"/>
              </a:spcBef>
              <a:spcAft>
                <a:spcPts val="0"/>
              </a:spcAft>
              <a:buSzPts val="1200"/>
              <a:buNone/>
              <a:defRPr sz="1200" b="1"/>
            </a:lvl5pPr>
            <a:lvl6pPr marL="2743200" lvl="5" indent="-228600" algn="l">
              <a:spcBef>
                <a:spcPts val="240"/>
              </a:spcBef>
              <a:spcAft>
                <a:spcPts val="0"/>
              </a:spcAft>
              <a:buClr>
                <a:schemeClr val="dk1"/>
              </a:buClr>
              <a:buSzPts val="1200"/>
              <a:buNone/>
              <a:defRPr sz="1200" b="1"/>
            </a:lvl6pPr>
            <a:lvl7pPr marL="3200400" lvl="6" indent="-228600" algn="l">
              <a:spcBef>
                <a:spcPts val="240"/>
              </a:spcBef>
              <a:spcAft>
                <a:spcPts val="0"/>
              </a:spcAft>
              <a:buClr>
                <a:schemeClr val="dk1"/>
              </a:buClr>
              <a:buSzPts val="1200"/>
              <a:buNone/>
              <a:defRPr sz="1200" b="1"/>
            </a:lvl7pPr>
            <a:lvl8pPr marL="3657600" lvl="7" indent="-228600" algn="l">
              <a:spcBef>
                <a:spcPts val="240"/>
              </a:spcBef>
              <a:spcAft>
                <a:spcPts val="0"/>
              </a:spcAft>
              <a:buClr>
                <a:schemeClr val="dk1"/>
              </a:buClr>
              <a:buSzPts val="1200"/>
              <a:buNone/>
              <a:defRPr sz="1200" b="1"/>
            </a:lvl8pPr>
            <a:lvl9pPr marL="4114800" lvl="8" indent="-228600" algn="l">
              <a:spcBef>
                <a:spcPts val="240"/>
              </a:spcBef>
              <a:spcAft>
                <a:spcPts val="0"/>
              </a:spcAft>
              <a:buClr>
                <a:schemeClr val="dk1"/>
              </a:buClr>
              <a:buSzPts val="1200"/>
              <a:buNone/>
              <a:defRPr sz="1200" b="1"/>
            </a:lvl9pPr>
          </a:lstStyle>
          <a:p>
            <a:endParaRPr/>
          </a:p>
        </p:txBody>
      </p:sp>
      <p:sp>
        <p:nvSpPr>
          <p:cNvPr id="237" name="Google Shape;237;p47"/>
          <p:cNvSpPr txBox="1">
            <a:spLocks noGrp="1"/>
          </p:cNvSpPr>
          <p:nvPr>
            <p:ph type="body" idx="2"/>
          </p:nvPr>
        </p:nvSpPr>
        <p:spPr>
          <a:xfrm>
            <a:off x="609600" y="1844825"/>
            <a:ext cx="10959008" cy="1944216"/>
          </a:xfrm>
          <a:prstGeom prst="rect">
            <a:avLst/>
          </a:prstGeom>
          <a:noFill/>
          <a:ln>
            <a:noFill/>
          </a:ln>
        </p:spPr>
        <p:txBody>
          <a:bodyPr spcFirstLastPara="1" wrap="square" lIns="91425" tIns="45700" rIns="91425" bIns="45700" anchor="t" anchorCtr="0">
            <a:normAutofit/>
          </a:bodyPr>
          <a:lstStyle>
            <a:lvl1pPr marL="457200" lvl="0" indent="-285750" algn="l">
              <a:spcBef>
                <a:spcPts val="180"/>
              </a:spcBef>
              <a:spcAft>
                <a:spcPts val="0"/>
              </a:spcAft>
              <a:buSzPts val="900"/>
              <a:buChar char="▪"/>
              <a:defRPr sz="900"/>
            </a:lvl1pPr>
            <a:lvl2pPr marL="914400" lvl="1" indent="-285750" algn="l">
              <a:spcBef>
                <a:spcPts val="180"/>
              </a:spcBef>
              <a:spcAft>
                <a:spcPts val="0"/>
              </a:spcAft>
              <a:buSzPts val="900"/>
              <a:buChar char="»"/>
              <a:defRPr sz="900"/>
            </a:lvl2pPr>
            <a:lvl3pPr marL="1371600" lvl="2" indent="-285750" algn="l">
              <a:spcBef>
                <a:spcPts val="180"/>
              </a:spcBef>
              <a:spcAft>
                <a:spcPts val="0"/>
              </a:spcAft>
              <a:buSzPts val="900"/>
              <a:buChar char="•"/>
              <a:defRPr sz="900"/>
            </a:lvl3pPr>
            <a:lvl4pPr marL="1828800" lvl="3" indent="-285750" algn="l">
              <a:spcBef>
                <a:spcPts val="180"/>
              </a:spcBef>
              <a:spcAft>
                <a:spcPts val="0"/>
              </a:spcAft>
              <a:buSzPts val="900"/>
              <a:buChar char="–"/>
              <a:defRPr sz="900"/>
            </a:lvl4pPr>
            <a:lvl5pPr marL="2286000" lvl="4" indent="-285750" algn="l">
              <a:spcBef>
                <a:spcPts val="180"/>
              </a:spcBef>
              <a:spcAft>
                <a:spcPts val="0"/>
              </a:spcAft>
              <a:buSzPts val="900"/>
              <a:buChar char="❖"/>
              <a:defRPr sz="9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238" name="Google Shape;238;p47"/>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9" name="Google Shape;239;p47"/>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0" name="Google Shape;240;p47"/>
          <p:cNvSpPr txBox="1">
            <a:spLocks noGrp="1"/>
          </p:cNvSpPr>
          <p:nvPr>
            <p:ph type="sldNum" idx="12"/>
          </p:nvPr>
        </p:nvSpPr>
        <p:spPr>
          <a:xfrm>
            <a:off x="8737600" y="6356353"/>
            <a:ext cx="187090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s-IS"/>
              <a:t>‹#›</a:t>
            </a:fld>
            <a:endParaRPr/>
          </a:p>
        </p:txBody>
      </p:sp>
      <p:sp>
        <p:nvSpPr>
          <p:cNvPr id="241" name="Google Shape;241;p47"/>
          <p:cNvSpPr txBox="1">
            <a:spLocks noGrp="1"/>
          </p:cNvSpPr>
          <p:nvPr>
            <p:ph type="body" idx="3"/>
          </p:nvPr>
        </p:nvSpPr>
        <p:spPr>
          <a:xfrm>
            <a:off x="609600" y="3789040"/>
            <a:ext cx="10959008" cy="288032"/>
          </a:xfrm>
          <a:prstGeom prst="rect">
            <a:avLst/>
          </a:prstGeom>
          <a:noFill/>
          <a:ln>
            <a:noFill/>
          </a:ln>
        </p:spPr>
        <p:txBody>
          <a:bodyPr spcFirstLastPara="1" wrap="square" lIns="91425" tIns="45700" rIns="91425" bIns="45700" anchor="b" anchorCtr="0">
            <a:normAutofit/>
          </a:bodyPr>
          <a:lstStyle>
            <a:lvl1pPr marL="457200" lvl="0" indent="-228600" algn="l">
              <a:spcBef>
                <a:spcPts val="180"/>
              </a:spcBef>
              <a:spcAft>
                <a:spcPts val="0"/>
              </a:spcAft>
              <a:buSzPts val="900"/>
              <a:buNone/>
              <a:defRPr sz="900" b="1"/>
            </a:lvl1pPr>
            <a:lvl2pPr marL="914400" lvl="1" indent="-228600" algn="l">
              <a:spcBef>
                <a:spcPts val="300"/>
              </a:spcBef>
              <a:spcAft>
                <a:spcPts val="0"/>
              </a:spcAft>
              <a:buSzPts val="1500"/>
              <a:buNone/>
              <a:defRPr sz="1500" b="1"/>
            </a:lvl2pPr>
            <a:lvl3pPr marL="1371600" lvl="2" indent="-228600" algn="l">
              <a:spcBef>
                <a:spcPts val="270"/>
              </a:spcBef>
              <a:spcAft>
                <a:spcPts val="0"/>
              </a:spcAft>
              <a:buSzPts val="1350"/>
              <a:buNone/>
              <a:defRPr sz="1350" b="1"/>
            </a:lvl3pPr>
            <a:lvl4pPr marL="1828800" lvl="3" indent="-228600" algn="l">
              <a:spcBef>
                <a:spcPts val="240"/>
              </a:spcBef>
              <a:spcAft>
                <a:spcPts val="0"/>
              </a:spcAft>
              <a:buSzPts val="1200"/>
              <a:buNone/>
              <a:defRPr sz="1200" b="1"/>
            </a:lvl4pPr>
            <a:lvl5pPr marL="2286000" lvl="4" indent="-228600" algn="l">
              <a:spcBef>
                <a:spcPts val="240"/>
              </a:spcBef>
              <a:spcAft>
                <a:spcPts val="0"/>
              </a:spcAft>
              <a:buSzPts val="1200"/>
              <a:buNone/>
              <a:defRPr sz="1200" b="1"/>
            </a:lvl5pPr>
            <a:lvl6pPr marL="2743200" lvl="5" indent="-228600" algn="l">
              <a:spcBef>
                <a:spcPts val="240"/>
              </a:spcBef>
              <a:spcAft>
                <a:spcPts val="0"/>
              </a:spcAft>
              <a:buClr>
                <a:schemeClr val="dk1"/>
              </a:buClr>
              <a:buSzPts val="1200"/>
              <a:buNone/>
              <a:defRPr sz="1200" b="1"/>
            </a:lvl6pPr>
            <a:lvl7pPr marL="3200400" lvl="6" indent="-228600" algn="l">
              <a:spcBef>
                <a:spcPts val="240"/>
              </a:spcBef>
              <a:spcAft>
                <a:spcPts val="0"/>
              </a:spcAft>
              <a:buClr>
                <a:schemeClr val="dk1"/>
              </a:buClr>
              <a:buSzPts val="1200"/>
              <a:buNone/>
              <a:defRPr sz="1200" b="1"/>
            </a:lvl7pPr>
            <a:lvl8pPr marL="3657600" lvl="7" indent="-228600" algn="l">
              <a:spcBef>
                <a:spcPts val="240"/>
              </a:spcBef>
              <a:spcAft>
                <a:spcPts val="0"/>
              </a:spcAft>
              <a:buClr>
                <a:schemeClr val="dk1"/>
              </a:buClr>
              <a:buSzPts val="1200"/>
              <a:buNone/>
              <a:defRPr sz="1200" b="1"/>
            </a:lvl8pPr>
            <a:lvl9pPr marL="4114800" lvl="8" indent="-228600" algn="l">
              <a:spcBef>
                <a:spcPts val="240"/>
              </a:spcBef>
              <a:spcAft>
                <a:spcPts val="0"/>
              </a:spcAft>
              <a:buClr>
                <a:schemeClr val="dk1"/>
              </a:buClr>
              <a:buSzPts val="1200"/>
              <a:buNone/>
              <a:defRPr sz="1200" b="1"/>
            </a:lvl9pPr>
          </a:lstStyle>
          <a:p>
            <a:endParaRPr/>
          </a:p>
        </p:txBody>
      </p:sp>
      <p:sp>
        <p:nvSpPr>
          <p:cNvPr id="242" name="Google Shape;242;p47"/>
          <p:cNvSpPr txBox="1">
            <a:spLocks noGrp="1"/>
          </p:cNvSpPr>
          <p:nvPr>
            <p:ph type="body" idx="4"/>
          </p:nvPr>
        </p:nvSpPr>
        <p:spPr>
          <a:xfrm>
            <a:off x="609600" y="4098752"/>
            <a:ext cx="10959008" cy="1944216"/>
          </a:xfrm>
          <a:prstGeom prst="rect">
            <a:avLst/>
          </a:prstGeom>
          <a:noFill/>
          <a:ln>
            <a:noFill/>
          </a:ln>
        </p:spPr>
        <p:txBody>
          <a:bodyPr spcFirstLastPara="1" wrap="square" lIns="91425" tIns="45700" rIns="91425" bIns="45700" anchor="t" anchorCtr="0">
            <a:normAutofit/>
          </a:bodyPr>
          <a:lstStyle>
            <a:lvl1pPr marL="457200" lvl="0" indent="-285750" algn="l">
              <a:spcBef>
                <a:spcPts val="180"/>
              </a:spcBef>
              <a:spcAft>
                <a:spcPts val="0"/>
              </a:spcAft>
              <a:buSzPts val="900"/>
              <a:buChar char="▪"/>
              <a:defRPr sz="900"/>
            </a:lvl1pPr>
            <a:lvl2pPr marL="914400" lvl="1" indent="-285750" algn="l">
              <a:spcBef>
                <a:spcPts val="180"/>
              </a:spcBef>
              <a:spcAft>
                <a:spcPts val="0"/>
              </a:spcAft>
              <a:buSzPts val="900"/>
              <a:buChar char="»"/>
              <a:defRPr sz="900"/>
            </a:lvl2pPr>
            <a:lvl3pPr marL="1371600" lvl="2" indent="-285750" algn="l">
              <a:spcBef>
                <a:spcPts val="180"/>
              </a:spcBef>
              <a:spcAft>
                <a:spcPts val="0"/>
              </a:spcAft>
              <a:buSzPts val="900"/>
              <a:buChar char="•"/>
              <a:defRPr sz="900"/>
            </a:lvl3pPr>
            <a:lvl4pPr marL="1828800" lvl="3" indent="-285750" algn="l">
              <a:spcBef>
                <a:spcPts val="180"/>
              </a:spcBef>
              <a:spcAft>
                <a:spcPts val="0"/>
              </a:spcAft>
              <a:buSzPts val="900"/>
              <a:buChar char="–"/>
              <a:defRPr sz="900"/>
            </a:lvl4pPr>
            <a:lvl5pPr marL="2286000" lvl="4" indent="-285750" algn="l">
              <a:spcBef>
                <a:spcPts val="180"/>
              </a:spcBef>
              <a:spcAft>
                <a:spcPts val="0"/>
              </a:spcAft>
              <a:buSzPts val="900"/>
              <a:buChar char="❖"/>
              <a:defRPr sz="9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ynd3 og texti">
  <p:cSld name="Mynd3 og texti">
    <p:spTree>
      <p:nvGrpSpPr>
        <p:cNvPr id="1" name="Shape 243"/>
        <p:cNvGrpSpPr/>
        <p:nvPr/>
      </p:nvGrpSpPr>
      <p:grpSpPr>
        <a:xfrm>
          <a:off x="0" y="0"/>
          <a:ext cx="0" cy="0"/>
          <a:chOff x="0" y="0"/>
          <a:chExt cx="0" cy="0"/>
        </a:xfrm>
      </p:grpSpPr>
      <p:sp>
        <p:nvSpPr>
          <p:cNvPr id="244" name="Google Shape;244;p48"/>
          <p:cNvSpPr txBox="1">
            <a:spLocks noGrp="1"/>
          </p:cNvSpPr>
          <p:nvPr>
            <p:ph type="title"/>
          </p:nvPr>
        </p:nvSpPr>
        <p:spPr>
          <a:xfrm>
            <a:off x="609600" y="3076"/>
            <a:ext cx="10972800" cy="83363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5" name="Google Shape;245;p48"/>
          <p:cNvSpPr txBox="1">
            <a:spLocks noGrp="1"/>
          </p:cNvSpPr>
          <p:nvPr>
            <p:ph type="body" idx="1"/>
          </p:nvPr>
        </p:nvSpPr>
        <p:spPr>
          <a:xfrm>
            <a:off x="609600" y="1600204"/>
            <a:ext cx="8078688" cy="1468759"/>
          </a:xfrm>
          <a:prstGeom prst="rect">
            <a:avLst/>
          </a:prstGeom>
          <a:noFill/>
          <a:ln>
            <a:noFill/>
          </a:ln>
        </p:spPr>
        <p:txBody>
          <a:bodyPr spcFirstLastPara="1" wrap="square" lIns="91425" tIns="45700" rIns="91425" bIns="45700" anchor="t" anchorCtr="0">
            <a:normAutofit/>
          </a:bodyPr>
          <a:lstStyle>
            <a:lvl1pPr marL="457200" lvl="0" indent="-285750" algn="l">
              <a:spcBef>
                <a:spcPts val="180"/>
              </a:spcBef>
              <a:spcAft>
                <a:spcPts val="0"/>
              </a:spcAft>
              <a:buSzPts val="900"/>
              <a:buChar char="▪"/>
              <a:defRPr sz="900"/>
            </a:lvl1pPr>
            <a:lvl2pPr marL="914400" lvl="1" indent="-285750" algn="l">
              <a:spcBef>
                <a:spcPts val="180"/>
              </a:spcBef>
              <a:spcAft>
                <a:spcPts val="0"/>
              </a:spcAft>
              <a:buSzPts val="900"/>
              <a:buChar char="»"/>
              <a:defRPr sz="900"/>
            </a:lvl2pPr>
            <a:lvl3pPr marL="1371600" lvl="2" indent="-285750" algn="l">
              <a:spcBef>
                <a:spcPts val="180"/>
              </a:spcBef>
              <a:spcAft>
                <a:spcPts val="0"/>
              </a:spcAft>
              <a:buSzPts val="900"/>
              <a:buChar char="•"/>
              <a:defRPr sz="900"/>
            </a:lvl3pPr>
            <a:lvl4pPr marL="1828800" lvl="3" indent="-285750" algn="l">
              <a:spcBef>
                <a:spcPts val="180"/>
              </a:spcBef>
              <a:spcAft>
                <a:spcPts val="0"/>
              </a:spcAft>
              <a:buSzPts val="900"/>
              <a:buChar char="–"/>
              <a:defRPr sz="900"/>
            </a:lvl4pPr>
            <a:lvl5pPr marL="2286000" lvl="4" indent="-285750" algn="l">
              <a:spcBef>
                <a:spcPts val="180"/>
              </a:spcBef>
              <a:spcAft>
                <a:spcPts val="0"/>
              </a:spcAft>
              <a:buSzPts val="900"/>
              <a:buChar char="❖"/>
              <a:defRPr sz="900"/>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
        <p:nvSpPr>
          <p:cNvPr id="246" name="Google Shape;246;p48"/>
          <p:cNvSpPr txBox="1">
            <a:spLocks noGrp="1"/>
          </p:cNvSpPr>
          <p:nvPr>
            <p:ph type="body" idx="2"/>
          </p:nvPr>
        </p:nvSpPr>
        <p:spPr>
          <a:xfrm>
            <a:off x="8784300" y="1600203"/>
            <a:ext cx="2798101" cy="4525963"/>
          </a:xfrm>
          <a:prstGeom prst="rect">
            <a:avLst/>
          </a:prstGeom>
          <a:noFill/>
          <a:ln>
            <a:noFill/>
          </a:ln>
        </p:spPr>
        <p:txBody>
          <a:bodyPr spcFirstLastPara="1" wrap="square" lIns="91425" tIns="45700" rIns="91425" bIns="45700" anchor="t" anchorCtr="0">
            <a:normAutofit/>
          </a:bodyPr>
          <a:lstStyle>
            <a:lvl1pPr marL="457200" lvl="0" indent="-285750" algn="l">
              <a:spcBef>
                <a:spcPts val="180"/>
              </a:spcBef>
              <a:spcAft>
                <a:spcPts val="0"/>
              </a:spcAft>
              <a:buSzPts val="900"/>
              <a:buChar char="▪"/>
              <a:defRPr sz="900"/>
            </a:lvl1pPr>
            <a:lvl2pPr marL="914400" lvl="1" indent="-285750" algn="l">
              <a:spcBef>
                <a:spcPts val="180"/>
              </a:spcBef>
              <a:spcAft>
                <a:spcPts val="0"/>
              </a:spcAft>
              <a:buSzPts val="900"/>
              <a:buChar char="»"/>
              <a:defRPr sz="900"/>
            </a:lvl2pPr>
            <a:lvl3pPr marL="1371600" lvl="2" indent="-285750" algn="l">
              <a:spcBef>
                <a:spcPts val="180"/>
              </a:spcBef>
              <a:spcAft>
                <a:spcPts val="0"/>
              </a:spcAft>
              <a:buSzPts val="900"/>
              <a:buChar char="•"/>
              <a:defRPr sz="900"/>
            </a:lvl3pPr>
            <a:lvl4pPr marL="1828800" lvl="3" indent="-285750" algn="l">
              <a:spcBef>
                <a:spcPts val="180"/>
              </a:spcBef>
              <a:spcAft>
                <a:spcPts val="0"/>
              </a:spcAft>
              <a:buSzPts val="900"/>
              <a:buChar char="–"/>
              <a:defRPr sz="900"/>
            </a:lvl4pPr>
            <a:lvl5pPr marL="2286000" lvl="4" indent="-285750" algn="l">
              <a:spcBef>
                <a:spcPts val="180"/>
              </a:spcBef>
              <a:spcAft>
                <a:spcPts val="0"/>
              </a:spcAft>
              <a:buSzPts val="900"/>
              <a:buChar char="❖"/>
              <a:defRPr sz="900"/>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
        <p:nvSpPr>
          <p:cNvPr id="247" name="Google Shape;247;p48"/>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8" name="Google Shape;248;p48"/>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9" name="Google Shape;249;p48"/>
          <p:cNvSpPr txBox="1">
            <a:spLocks noGrp="1"/>
          </p:cNvSpPr>
          <p:nvPr>
            <p:ph type="sldNum" idx="12"/>
          </p:nvPr>
        </p:nvSpPr>
        <p:spPr>
          <a:xfrm>
            <a:off x="8737600" y="6356353"/>
            <a:ext cx="187090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s-IS"/>
              <a:t>‹#›</a:t>
            </a:fld>
            <a:endParaRPr/>
          </a:p>
        </p:txBody>
      </p:sp>
      <p:sp>
        <p:nvSpPr>
          <p:cNvPr id="250" name="Google Shape;250;p48"/>
          <p:cNvSpPr txBox="1">
            <a:spLocks noGrp="1"/>
          </p:cNvSpPr>
          <p:nvPr>
            <p:ph type="body" idx="3"/>
          </p:nvPr>
        </p:nvSpPr>
        <p:spPr>
          <a:xfrm>
            <a:off x="609600" y="3140969"/>
            <a:ext cx="8078688" cy="1468759"/>
          </a:xfrm>
          <a:prstGeom prst="rect">
            <a:avLst/>
          </a:prstGeom>
          <a:noFill/>
          <a:ln>
            <a:noFill/>
          </a:ln>
        </p:spPr>
        <p:txBody>
          <a:bodyPr spcFirstLastPara="1" wrap="square" lIns="91425" tIns="45700" rIns="91425" bIns="45700" anchor="t" anchorCtr="0">
            <a:normAutofit/>
          </a:bodyPr>
          <a:lstStyle>
            <a:lvl1pPr marL="457200" lvl="0" indent="-285750" algn="l">
              <a:spcBef>
                <a:spcPts val="180"/>
              </a:spcBef>
              <a:spcAft>
                <a:spcPts val="0"/>
              </a:spcAft>
              <a:buSzPts val="900"/>
              <a:buChar char="▪"/>
              <a:defRPr sz="900"/>
            </a:lvl1pPr>
            <a:lvl2pPr marL="914400" lvl="1" indent="-285750" algn="l">
              <a:spcBef>
                <a:spcPts val="180"/>
              </a:spcBef>
              <a:spcAft>
                <a:spcPts val="0"/>
              </a:spcAft>
              <a:buSzPts val="900"/>
              <a:buChar char="»"/>
              <a:defRPr sz="900"/>
            </a:lvl2pPr>
            <a:lvl3pPr marL="1371600" lvl="2" indent="-285750" algn="l">
              <a:spcBef>
                <a:spcPts val="180"/>
              </a:spcBef>
              <a:spcAft>
                <a:spcPts val="0"/>
              </a:spcAft>
              <a:buSzPts val="900"/>
              <a:buChar char="•"/>
              <a:defRPr sz="900"/>
            </a:lvl3pPr>
            <a:lvl4pPr marL="1828800" lvl="3" indent="-285750" algn="l">
              <a:spcBef>
                <a:spcPts val="180"/>
              </a:spcBef>
              <a:spcAft>
                <a:spcPts val="0"/>
              </a:spcAft>
              <a:buSzPts val="900"/>
              <a:buChar char="–"/>
              <a:defRPr sz="900"/>
            </a:lvl4pPr>
            <a:lvl5pPr marL="2286000" lvl="4" indent="-285750" algn="l">
              <a:spcBef>
                <a:spcPts val="180"/>
              </a:spcBef>
              <a:spcAft>
                <a:spcPts val="0"/>
              </a:spcAft>
              <a:buSzPts val="900"/>
              <a:buChar char="❖"/>
              <a:defRPr sz="900"/>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
        <p:nvSpPr>
          <p:cNvPr id="251" name="Google Shape;251;p48"/>
          <p:cNvSpPr txBox="1">
            <a:spLocks noGrp="1"/>
          </p:cNvSpPr>
          <p:nvPr>
            <p:ph type="body" idx="4"/>
          </p:nvPr>
        </p:nvSpPr>
        <p:spPr>
          <a:xfrm>
            <a:off x="609600" y="4653139"/>
            <a:ext cx="8078688" cy="1468759"/>
          </a:xfrm>
          <a:prstGeom prst="rect">
            <a:avLst/>
          </a:prstGeom>
          <a:noFill/>
          <a:ln>
            <a:noFill/>
          </a:ln>
        </p:spPr>
        <p:txBody>
          <a:bodyPr spcFirstLastPara="1" wrap="square" lIns="91425" tIns="45700" rIns="91425" bIns="45700" anchor="t" anchorCtr="0">
            <a:normAutofit/>
          </a:bodyPr>
          <a:lstStyle>
            <a:lvl1pPr marL="457200" lvl="0" indent="-285750" algn="l">
              <a:spcBef>
                <a:spcPts val="180"/>
              </a:spcBef>
              <a:spcAft>
                <a:spcPts val="0"/>
              </a:spcAft>
              <a:buSzPts val="900"/>
              <a:buChar char="▪"/>
              <a:defRPr sz="900"/>
            </a:lvl1pPr>
            <a:lvl2pPr marL="914400" lvl="1" indent="-285750" algn="l">
              <a:spcBef>
                <a:spcPts val="180"/>
              </a:spcBef>
              <a:spcAft>
                <a:spcPts val="0"/>
              </a:spcAft>
              <a:buSzPts val="900"/>
              <a:buChar char="»"/>
              <a:defRPr sz="900"/>
            </a:lvl2pPr>
            <a:lvl3pPr marL="1371600" lvl="2" indent="-285750" algn="l">
              <a:spcBef>
                <a:spcPts val="180"/>
              </a:spcBef>
              <a:spcAft>
                <a:spcPts val="0"/>
              </a:spcAft>
              <a:buSzPts val="900"/>
              <a:buChar char="•"/>
              <a:defRPr sz="900"/>
            </a:lvl3pPr>
            <a:lvl4pPr marL="1828800" lvl="3" indent="-285750" algn="l">
              <a:spcBef>
                <a:spcPts val="180"/>
              </a:spcBef>
              <a:spcAft>
                <a:spcPts val="0"/>
              </a:spcAft>
              <a:buSzPts val="900"/>
              <a:buChar char="–"/>
              <a:defRPr sz="900"/>
            </a:lvl4pPr>
            <a:lvl5pPr marL="2286000" lvl="4" indent="-285750" algn="l">
              <a:spcBef>
                <a:spcPts val="180"/>
              </a:spcBef>
              <a:spcAft>
                <a:spcPts val="0"/>
              </a:spcAft>
              <a:buSzPts val="900"/>
              <a:buChar char="❖"/>
              <a:defRPr sz="900"/>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s-I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52"/>
        <p:cNvGrpSpPr/>
        <p:nvPr/>
      </p:nvGrpSpPr>
      <p:grpSpPr>
        <a:xfrm>
          <a:off x="0" y="0"/>
          <a:ext cx="0" cy="0"/>
          <a:chOff x="0" y="0"/>
          <a:chExt cx="0" cy="0"/>
        </a:xfrm>
      </p:grpSpPr>
      <p:sp>
        <p:nvSpPr>
          <p:cNvPr id="253" name="Google Shape;253;p49"/>
          <p:cNvSpPr txBox="1">
            <a:spLocks noGrp="1"/>
          </p:cNvSpPr>
          <p:nvPr>
            <p:ph type="ctrTitle"/>
          </p:nvPr>
        </p:nvSpPr>
        <p:spPr>
          <a:xfrm>
            <a:off x="527383" y="2996952"/>
            <a:ext cx="11137237" cy="43204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1800"/>
              <a:buFont typeface="Calibri"/>
              <a:buNone/>
              <a:defRPr sz="1800"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4" name="Google Shape;254;p49"/>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5" name="Google Shape;255;p49"/>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6"/>
        <p:cNvGrpSpPr/>
        <p:nvPr/>
      </p:nvGrpSpPr>
      <p:grpSpPr>
        <a:xfrm>
          <a:off x="0" y="0"/>
          <a:ext cx="0" cy="0"/>
          <a:chOff x="0" y="0"/>
          <a:chExt cx="0" cy="0"/>
        </a:xfrm>
      </p:grpSpPr>
      <p:sp>
        <p:nvSpPr>
          <p:cNvPr id="257" name="Google Shape;257;p50"/>
          <p:cNvSpPr txBox="1">
            <a:spLocks noGrp="1"/>
          </p:cNvSpPr>
          <p:nvPr>
            <p:ph type="title"/>
          </p:nvPr>
        </p:nvSpPr>
        <p:spPr>
          <a:xfrm>
            <a:off x="609600" y="3076"/>
            <a:ext cx="10972800" cy="83363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8" name="Google Shape;258;p50"/>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9" name="Google Shape;259;p50"/>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0" name="Google Shape;260;p50"/>
          <p:cNvSpPr txBox="1">
            <a:spLocks noGrp="1"/>
          </p:cNvSpPr>
          <p:nvPr>
            <p:ph type="sldNum" idx="12"/>
          </p:nvPr>
        </p:nvSpPr>
        <p:spPr>
          <a:xfrm>
            <a:off x="8737600" y="6356353"/>
            <a:ext cx="187090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s-I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61"/>
        <p:cNvGrpSpPr/>
        <p:nvPr/>
      </p:nvGrpSpPr>
      <p:grpSpPr>
        <a:xfrm>
          <a:off x="0" y="0"/>
          <a:ext cx="0" cy="0"/>
          <a:chOff x="0" y="0"/>
          <a:chExt cx="0" cy="0"/>
        </a:xfrm>
      </p:grpSpPr>
      <p:sp>
        <p:nvSpPr>
          <p:cNvPr id="262" name="Google Shape;262;p51"/>
          <p:cNvSpPr txBox="1">
            <a:spLocks noGrp="1"/>
          </p:cNvSpPr>
          <p:nvPr>
            <p:ph type="body" idx="1"/>
          </p:nvPr>
        </p:nvSpPr>
        <p:spPr>
          <a:xfrm>
            <a:off x="1809720" y="1600203"/>
            <a:ext cx="10191821" cy="4525963"/>
          </a:xfrm>
          <a:prstGeom prst="rect">
            <a:avLst/>
          </a:prstGeom>
          <a:noFill/>
          <a:ln>
            <a:noFill/>
          </a:ln>
        </p:spPr>
        <p:txBody>
          <a:bodyPr spcFirstLastPara="1" wrap="square" lIns="91425" tIns="45700" rIns="91425" bIns="45700" anchor="t" anchorCtr="0">
            <a:normAutofit/>
          </a:bodyPr>
          <a:lstStyle>
            <a:lvl1pPr marL="457200" lvl="0" indent="-285750" algn="l">
              <a:spcBef>
                <a:spcPts val="180"/>
              </a:spcBef>
              <a:spcAft>
                <a:spcPts val="0"/>
              </a:spcAft>
              <a:buSzPts val="900"/>
              <a:buChar char="▪"/>
              <a:defRPr>
                <a:solidFill>
                  <a:srgbClr val="00487E"/>
                </a:solidFill>
              </a:defRPr>
            </a:lvl1pPr>
            <a:lvl2pPr marL="914400" lvl="1" indent="-285750" algn="l">
              <a:spcBef>
                <a:spcPts val="180"/>
              </a:spcBef>
              <a:spcAft>
                <a:spcPts val="0"/>
              </a:spcAft>
              <a:buSzPts val="900"/>
              <a:buChar char="»"/>
              <a:defRPr>
                <a:solidFill>
                  <a:srgbClr val="00487E"/>
                </a:solidFill>
              </a:defRPr>
            </a:lvl2pPr>
            <a:lvl3pPr marL="1371600" lvl="2" indent="-285750" algn="l">
              <a:spcBef>
                <a:spcPts val="180"/>
              </a:spcBef>
              <a:spcAft>
                <a:spcPts val="0"/>
              </a:spcAft>
              <a:buSzPts val="900"/>
              <a:buChar char="•"/>
              <a:defRPr>
                <a:solidFill>
                  <a:srgbClr val="00487E"/>
                </a:solidFill>
              </a:defRPr>
            </a:lvl3pPr>
            <a:lvl4pPr marL="1828800" lvl="3" indent="-285750" algn="l">
              <a:spcBef>
                <a:spcPts val="180"/>
              </a:spcBef>
              <a:spcAft>
                <a:spcPts val="0"/>
              </a:spcAft>
              <a:buSzPts val="900"/>
              <a:buChar char="–"/>
              <a:defRPr>
                <a:solidFill>
                  <a:srgbClr val="00487E"/>
                </a:solidFill>
              </a:defRPr>
            </a:lvl4pPr>
            <a:lvl5pPr marL="2286000" lvl="4" indent="-285750" algn="l">
              <a:spcBef>
                <a:spcPts val="180"/>
              </a:spcBef>
              <a:spcAft>
                <a:spcPts val="0"/>
              </a:spcAft>
              <a:buSzPts val="900"/>
              <a:buChar char="❖"/>
              <a:defRPr>
                <a:solidFill>
                  <a:srgbClr val="00487E"/>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3" name="Google Shape;263;p51"/>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4" name="Google Shape;264;p51"/>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5" name="Google Shape;265;p51"/>
          <p:cNvSpPr txBox="1">
            <a:spLocks noGrp="1"/>
          </p:cNvSpPr>
          <p:nvPr>
            <p:ph type="sldNum" idx="12"/>
          </p:nvPr>
        </p:nvSpPr>
        <p:spPr>
          <a:xfrm>
            <a:off x="8737600" y="6356353"/>
            <a:ext cx="187090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s-I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66"/>
        <p:cNvGrpSpPr/>
        <p:nvPr/>
      </p:nvGrpSpPr>
      <p:grpSpPr>
        <a:xfrm>
          <a:off x="0" y="0"/>
          <a:ext cx="0" cy="0"/>
          <a:chOff x="0" y="0"/>
          <a:chExt cx="0" cy="0"/>
        </a:xfrm>
      </p:grpSpPr>
      <p:sp>
        <p:nvSpPr>
          <p:cNvPr id="267" name="Google Shape;267;p52"/>
          <p:cNvSpPr txBox="1">
            <a:spLocks noGrp="1"/>
          </p:cNvSpPr>
          <p:nvPr>
            <p:ph type="body" idx="1"/>
          </p:nvPr>
        </p:nvSpPr>
        <p:spPr>
          <a:xfrm>
            <a:off x="1103445" y="1600203"/>
            <a:ext cx="10898096" cy="4525963"/>
          </a:xfrm>
          <a:prstGeom prst="rect">
            <a:avLst/>
          </a:prstGeom>
          <a:noFill/>
          <a:ln>
            <a:noFill/>
          </a:ln>
        </p:spPr>
        <p:txBody>
          <a:bodyPr spcFirstLastPara="1" wrap="square" lIns="91425" tIns="45700" rIns="91425" bIns="45700" anchor="t" anchorCtr="0">
            <a:normAutofit/>
          </a:bodyPr>
          <a:lstStyle>
            <a:lvl1pPr marL="457200" lvl="0" indent="-285750" algn="l">
              <a:spcBef>
                <a:spcPts val="180"/>
              </a:spcBef>
              <a:spcAft>
                <a:spcPts val="0"/>
              </a:spcAft>
              <a:buSzPts val="900"/>
              <a:buFont typeface="Noto Sans Symbols"/>
              <a:buChar char="▪"/>
              <a:defRPr>
                <a:solidFill>
                  <a:srgbClr val="00487E"/>
                </a:solidFill>
              </a:defRPr>
            </a:lvl1pPr>
            <a:lvl2pPr marL="914400" lvl="1" indent="-285750" algn="l">
              <a:spcBef>
                <a:spcPts val="180"/>
              </a:spcBef>
              <a:spcAft>
                <a:spcPts val="0"/>
              </a:spcAft>
              <a:buSzPts val="900"/>
              <a:buChar char="»"/>
              <a:defRPr>
                <a:solidFill>
                  <a:srgbClr val="00487E"/>
                </a:solidFill>
              </a:defRPr>
            </a:lvl2pPr>
            <a:lvl3pPr marL="1371600" lvl="2" indent="-285750" algn="l">
              <a:spcBef>
                <a:spcPts val="180"/>
              </a:spcBef>
              <a:spcAft>
                <a:spcPts val="0"/>
              </a:spcAft>
              <a:buSzPts val="900"/>
              <a:buChar char="•"/>
              <a:defRPr>
                <a:solidFill>
                  <a:srgbClr val="00487E"/>
                </a:solidFill>
              </a:defRPr>
            </a:lvl3pPr>
            <a:lvl4pPr marL="1828800" lvl="3" indent="-285750" algn="l">
              <a:spcBef>
                <a:spcPts val="180"/>
              </a:spcBef>
              <a:spcAft>
                <a:spcPts val="0"/>
              </a:spcAft>
              <a:buSzPts val="900"/>
              <a:buChar char="–"/>
              <a:defRPr>
                <a:solidFill>
                  <a:srgbClr val="00487E"/>
                </a:solidFill>
              </a:defRPr>
            </a:lvl4pPr>
            <a:lvl5pPr marL="2286000" lvl="4" indent="-285750" algn="l">
              <a:spcBef>
                <a:spcPts val="180"/>
              </a:spcBef>
              <a:spcAft>
                <a:spcPts val="0"/>
              </a:spcAft>
              <a:buSzPts val="900"/>
              <a:buChar char="❖"/>
              <a:defRPr>
                <a:solidFill>
                  <a:srgbClr val="00487E"/>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8" name="Google Shape;268;p52"/>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9" name="Google Shape;269;p52"/>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0" name="Google Shape;270;p52"/>
          <p:cNvSpPr txBox="1">
            <a:spLocks noGrp="1"/>
          </p:cNvSpPr>
          <p:nvPr>
            <p:ph type="sldNum" idx="12"/>
          </p:nvPr>
        </p:nvSpPr>
        <p:spPr>
          <a:xfrm>
            <a:off x="8737600" y="6356353"/>
            <a:ext cx="187090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s-IS"/>
              <a:t>‹#›</a:t>
            </a:fld>
            <a:endParaRPr/>
          </a:p>
        </p:txBody>
      </p:sp>
      <p:sp>
        <p:nvSpPr>
          <p:cNvPr id="271" name="Google Shape;271;p52"/>
          <p:cNvSpPr txBox="1">
            <a:spLocks noGrp="1"/>
          </p:cNvSpPr>
          <p:nvPr>
            <p:ph type="body" idx="2"/>
          </p:nvPr>
        </p:nvSpPr>
        <p:spPr>
          <a:xfrm>
            <a:off x="1103445" y="188641"/>
            <a:ext cx="10898096" cy="1080120"/>
          </a:xfrm>
          <a:prstGeom prst="rect">
            <a:avLst/>
          </a:prstGeom>
          <a:noFill/>
          <a:ln>
            <a:noFill/>
          </a:ln>
        </p:spPr>
        <p:txBody>
          <a:bodyPr spcFirstLastPara="1" wrap="square" lIns="91425" tIns="45700" rIns="91425" bIns="45700" anchor="t" anchorCtr="0">
            <a:normAutofit/>
          </a:bodyPr>
          <a:lstStyle>
            <a:lvl1pPr marL="457200" lvl="0" indent="-285750" algn="l">
              <a:spcBef>
                <a:spcPts val="180"/>
              </a:spcBef>
              <a:spcAft>
                <a:spcPts val="0"/>
              </a:spcAft>
              <a:buSzPts val="900"/>
              <a:buFont typeface="Noto Sans Symbols"/>
              <a:buChar char="▪"/>
              <a:defRPr>
                <a:solidFill>
                  <a:srgbClr val="00487E"/>
                </a:solidFill>
              </a:defRPr>
            </a:lvl1pPr>
            <a:lvl2pPr marL="914400" lvl="1" indent="-285750" algn="l">
              <a:spcBef>
                <a:spcPts val="180"/>
              </a:spcBef>
              <a:spcAft>
                <a:spcPts val="0"/>
              </a:spcAft>
              <a:buSzPts val="900"/>
              <a:buChar char="»"/>
              <a:defRPr>
                <a:solidFill>
                  <a:srgbClr val="00487E"/>
                </a:solidFill>
              </a:defRPr>
            </a:lvl2pPr>
            <a:lvl3pPr marL="1371600" lvl="2" indent="-285750" algn="l">
              <a:spcBef>
                <a:spcPts val="180"/>
              </a:spcBef>
              <a:spcAft>
                <a:spcPts val="0"/>
              </a:spcAft>
              <a:buSzPts val="900"/>
              <a:buChar char="•"/>
              <a:defRPr>
                <a:solidFill>
                  <a:srgbClr val="00487E"/>
                </a:solidFill>
              </a:defRPr>
            </a:lvl3pPr>
            <a:lvl4pPr marL="1828800" lvl="3" indent="-285750" algn="l">
              <a:spcBef>
                <a:spcPts val="180"/>
              </a:spcBef>
              <a:spcAft>
                <a:spcPts val="0"/>
              </a:spcAft>
              <a:buSzPts val="900"/>
              <a:buChar char="–"/>
              <a:defRPr>
                <a:solidFill>
                  <a:srgbClr val="00487E"/>
                </a:solidFill>
              </a:defRPr>
            </a:lvl4pPr>
            <a:lvl5pPr marL="2286000" lvl="4" indent="-285750" algn="l">
              <a:spcBef>
                <a:spcPts val="180"/>
              </a:spcBef>
              <a:spcAft>
                <a:spcPts val="0"/>
              </a:spcAft>
              <a:buSzPts val="900"/>
              <a:buChar char="❖"/>
              <a:defRPr>
                <a:solidFill>
                  <a:srgbClr val="00487E"/>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272"/>
        <p:cNvGrpSpPr/>
        <p:nvPr/>
      </p:nvGrpSpPr>
      <p:grpSpPr>
        <a:xfrm>
          <a:off x="0" y="0"/>
          <a:ext cx="0" cy="0"/>
          <a:chOff x="0" y="0"/>
          <a:chExt cx="0" cy="0"/>
        </a:xfrm>
      </p:grpSpPr>
      <p:sp>
        <p:nvSpPr>
          <p:cNvPr id="273" name="Google Shape;273;p53"/>
          <p:cNvSpPr txBox="1">
            <a:spLocks noGrp="1"/>
          </p:cNvSpPr>
          <p:nvPr>
            <p:ph type="body" idx="1"/>
          </p:nvPr>
        </p:nvSpPr>
        <p:spPr>
          <a:xfrm>
            <a:off x="1103445" y="1600203"/>
            <a:ext cx="10898096" cy="4525963"/>
          </a:xfrm>
          <a:prstGeom prst="rect">
            <a:avLst/>
          </a:prstGeom>
          <a:noFill/>
          <a:ln>
            <a:noFill/>
          </a:ln>
        </p:spPr>
        <p:txBody>
          <a:bodyPr spcFirstLastPara="1" wrap="square" lIns="91425" tIns="45700" rIns="91425" bIns="45700" anchor="t" anchorCtr="0">
            <a:normAutofit/>
          </a:bodyPr>
          <a:lstStyle>
            <a:lvl1pPr marL="457200" lvl="0" indent="-285750" algn="l">
              <a:spcBef>
                <a:spcPts val="180"/>
              </a:spcBef>
              <a:spcAft>
                <a:spcPts val="0"/>
              </a:spcAft>
              <a:buSzPts val="900"/>
              <a:buChar char="▪"/>
              <a:defRPr>
                <a:solidFill>
                  <a:srgbClr val="00487E"/>
                </a:solidFill>
              </a:defRPr>
            </a:lvl1pPr>
            <a:lvl2pPr marL="914400" lvl="1" indent="-285750" algn="l">
              <a:spcBef>
                <a:spcPts val="180"/>
              </a:spcBef>
              <a:spcAft>
                <a:spcPts val="0"/>
              </a:spcAft>
              <a:buSzPts val="900"/>
              <a:buChar char="»"/>
              <a:defRPr>
                <a:solidFill>
                  <a:srgbClr val="00487E"/>
                </a:solidFill>
              </a:defRPr>
            </a:lvl2pPr>
            <a:lvl3pPr marL="1371600" lvl="2" indent="-285750" algn="l">
              <a:spcBef>
                <a:spcPts val="180"/>
              </a:spcBef>
              <a:spcAft>
                <a:spcPts val="0"/>
              </a:spcAft>
              <a:buSzPts val="900"/>
              <a:buChar char="•"/>
              <a:defRPr>
                <a:solidFill>
                  <a:srgbClr val="00487E"/>
                </a:solidFill>
              </a:defRPr>
            </a:lvl3pPr>
            <a:lvl4pPr marL="1828800" lvl="3" indent="-285750" algn="l">
              <a:spcBef>
                <a:spcPts val="180"/>
              </a:spcBef>
              <a:spcAft>
                <a:spcPts val="0"/>
              </a:spcAft>
              <a:buSzPts val="900"/>
              <a:buChar char="–"/>
              <a:defRPr>
                <a:solidFill>
                  <a:srgbClr val="00487E"/>
                </a:solidFill>
              </a:defRPr>
            </a:lvl4pPr>
            <a:lvl5pPr marL="2286000" lvl="4" indent="-285750" algn="l">
              <a:spcBef>
                <a:spcPts val="180"/>
              </a:spcBef>
              <a:spcAft>
                <a:spcPts val="0"/>
              </a:spcAft>
              <a:buSzPts val="900"/>
              <a:buChar char="❖"/>
              <a:defRPr>
                <a:solidFill>
                  <a:srgbClr val="00487E"/>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4" name="Google Shape;274;p53"/>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5" name="Google Shape;275;p53"/>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6" name="Google Shape;276;p53"/>
          <p:cNvSpPr txBox="1">
            <a:spLocks noGrp="1"/>
          </p:cNvSpPr>
          <p:nvPr>
            <p:ph type="sldNum" idx="12"/>
          </p:nvPr>
        </p:nvSpPr>
        <p:spPr>
          <a:xfrm>
            <a:off x="8737600" y="6356353"/>
            <a:ext cx="187090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s-I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277"/>
        <p:cNvGrpSpPr/>
        <p:nvPr/>
      </p:nvGrpSpPr>
      <p:grpSpPr>
        <a:xfrm>
          <a:off x="0" y="0"/>
          <a:ext cx="0" cy="0"/>
          <a:chOff x="0" y="0"/>
          <a:chExt cx="0" cy="0"/>
        </a:xfrm>
      </p:grpSpPr>
      <p:sp>
        <p:nvSpPr>
          <p:cNvPr id="278" name="Google Shape;278;p54"/>
          <p:cNvSpPr txBox="1">
            <a:spLocks noGrp="1"/>
          </p:cNvSpPr>
          <p:nvPr>
            <p:ph type="body" idx="1"/>
          </p:nvPr>
        </p:nvSpPr>
        <p:spPr>
          <a:xfrm>
            <a:off x="1199456" y="1600203"/>
            <a:ext cx="10802085" cy="4525963"/>
          </a:xfrm>
          <a:prstGeom prst="rect">
            <a:avLst/>
          </a:prstGeom>
          <a:noFill/>
          <a:ln>
            <a:noFill/>
          </a:ln>
        </p:spPr>
        <p:txBody>
          <a:bodyPr spcFirstLastPara="1" wrap="square" lIns="91425" tIns="45700" rIns="91425" bIns="45700" anchor="t" anchorCtr="0">
            <a:normAutofit/>
          </a:bodyPr>
          <a:lstStyle>
            <a:lvl1pPr marL="457200" lvl="0" indent="-285750" algn="l">
              <a:spcBef>
                <a:spcPts val="180"/>
              </a:spcBef>
              <a:spcAft>
                <a:spcPts val="0"/>
              </a:spcAft>
              <a:buSzPts val="900"/>
              <a:buChar char="▪"/>
              <a:defRPr>
                <a:solidFill>
                  <a:srgbClr val="00487E"/>
                </a:solidFill>
              </a:defRPr>
            </a:lvl1pPr>
            <a:lvl2pPr marL="914400" lvl="1" indent="-285750" algn="l">
              <a:spcBef>
                <a:spcPts val="180"/>
              </a:spcBef>
              <a:spcAft>
                <a:spcPts val="0"/>
              </a:spcAft>
              <a:buSzPts val="900"/>
              <a:buChar char="»"/>
              <a:defRPr>
                <a:solidFill>
                  <a:srgbClr val="00487E"/>
                </a:solidFill>
              </a:defRPr>
            </a:lvl2pPr>
            <a:lvl3pPr marL="1371600" lvl="2" indent="-285750" algn="l">
              <a:spcBef>
                <a:spcPts val="180"/>
              </a:spcBef>
              <a:spcAft>
                <a:spcPts val="0"/>
              </a:spcAft>
              <a:buSzPts val="900"/>
              <a:buChar char="•"/>
              <a:defRPr>
                <a:solidFill>
                  <a:srgbClr val="00487E"/>
                </a:solidFill>
              </a:defRPr>
            </a:lvl3pPr>
            <a:lvl4pPr marL="1828800" lvl="3" indent="-285750" algn="l">
              <a:spcBef>
                <a:spcPts val="180"/>
              </a:spcBef>
              <a:spcAft>
                <a:spcPts val="0"/>
              </a:spcAft>
              <a:buSzPts val="900"/>
              <a:buChar char="–"/>
              <a:defRPr>
                <a:solidFill>
                  <a:srgbClr val="00487E"/>
                </a:solidFill>
              </a:defRPr>
            </a:lvl4pPr>
            <a:lvl5pPr marL="2286000" lvl="4" indent="-285750" algn="l">
              <a:spcBef>
                <a:spcPts val="180"/>
              </a:spcBef>
              <a:spcAft>
                <a:spcPts val="0"/>
              </a:spcAft>
              <a:buSzPts val="900"/>
              <a:buChar char="❖"/>
              <a:defRPr>
                <a:solidFill>
                  <a:srgbClr val="00487E"/>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9" name="Google Shape;279;p54"/>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0" name="Google Shape;280;p54"/>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1" name="Google Shape;281;p54"/>
          <p:cNvSpPr txBox="1">
            <a:spLocks noGrp="1"/>
          </p:cNvSpPr>
          <p:nvPr>
            <p:ph type="sldNum" idx="12"/>
          </p:nvPr>
        </p:nvSpPr>
        <p:spPr>
          <a:xfrm>
            <a:off x="8737600" y="6356353"/>
            <a:ext cx="187090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s-I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82"/>
        <p:cNvGrpSpPr/>
        <p:nvPr/>
      </p:nvGrpSpPr>
      <p:grpSpPr>
        <a:xfrm>
          <a:off x="0" y="0"/>
          <a:ext cx="0" cy="0"/>
          <a:chOff x="0" y="0"/>
          <a:chExt cx="0" cy="0"/>
        </a:xfrm>
      </p:grpSpPr>
      <p:sp>
        <p:nvSpPr>
          <p:cNvPr id="283" name="Google Shape;283;p55"/>
          <p:cNvSpPr txBox="1">
            <a:spLocks noGrp="1"/>
          </p:cNvSpPr>
          <p:nvPr>
            <p:ph type="ctrTitle"/>
          </p:nvPr>
        </p:nvSpPr>
        <p:spPr>
          <a:xfrm>
            <a:off x="335361" y="260648"/>
            <a:ext cx="11329259" cy="244827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2700"/>
              <a:buFont typeface="Calibri"/>
              <a:buNone/>
              <a:defRPr sz="2700" cap="small">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4" name="Google Shape;284;p55"/>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5" name="Google Shape;285;p55"/>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4_Dálkar2">
  <p:cSld name="4_Dálkar2">
    <p:spTree>
      <p:nvGrpSpPr>
        <p:cNvPr id="1" name="Shape 286"/>
        <p:cNvGrpSpPr/>
        <p:nvPr/>
      </p:nvGrpSpPr>
      <p:grpSpPr>
        <a:xfrm>
          <a:off x="0" y="0"/>
          <a:ext cx="0" cy="0"/>
          <a:chOff x="0" y="0"/>
          <a:chExt cx="0" cy="0"/>
        </a:xfrm>
      </p:grpSpPr>
      <p:sp>
        <p:nvSpPr>
          <p:cNvPr id="287" name="Google Shape;287;p56"/>
          <p:cNvSpPr txBox="1">
            <a:spLocks noGrp="1"/>
          </p:cNvSpPr>
          <p:nvPr>
            <p:ph type="title"/>
          </p:nvPr>
        </p:nvSpPr>
        <p:spPr>
          <a:xfrm>
            <a:off x="609600" y="3076"/>
            <a:ext cx="10972800" cy="83363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8" name="Google Shape;288;p56"/>
          <p:cNvSpPr txBox="1">
            <a:spLocks noGrp="1"/>
          </p:cNvSpPr>
          <p:nvPr>
            <p:ph type="body" idx="1"/>
          </p:nvPr>
        </p:nvSpPr>
        <p:spPr>
          <a:xfrm>
            <a:off x="609600" y="1844827"/>
            <a:ext cx="5384800" cy="4281339"/>
          </a:xfrm>
          <a:prstGeom prst="rect">
            <a:avLst/>
          </a:prstGeom>
          <a:noFill/>
          <a:ln>
            <a:noFill/>
          </a:ln>
        </p:spPr>
        <p:txBody>
          <a:bodyPr spcFirstLastPara="1" wrap="square" lIns="91425" tIns="45700" rIns="91425" bIns="45700" anchor="t" anchorCtr="0">
            <a:normAutofit/>
          </a:bodyPr>
          <a:lstStyle>
            <a:lvl1pPr marL="457200" lvl="0" indent="-285750" algn="l">
              <a:spcBef>
                <a:spcPts val="180"/>
              </a:spcBef>
              <a:spcAft>
                <a:spcPts val="0"/>
              </a:spcAft>
              <a:buSzPts val="900"/>
              <a:buChar char="▪"/>
              <a:defRPr sz="900"/>
            </a:lvl1pPr>
            <a:lvl2pPr marL="914400" lvl="1" indent="-285750" algn="l">
              <a:spcBef>
                <a:spcPts val="180"/>
              </a:spcBef>
              <a:spcAft>
                <a:spcPts val="0"/>
              </a:spcAft>
              <a:buSzPts val="900"/>
              <a:buChar char="»"/>
              <a:defRPr sz="900"/>
            </a:lvl2pPr>
            <a:lvl3pPr marL="1371600" lvl="2" indent="-285750" algn="l">
              <a:spcBef>
                <a:spcPts val="180"/>
              </a:spcBef>
              <a:spcAft>
                <a:spcPts val="0"/>
              </a:spcAft>
              <a:buSzPts val="900"/>
              <a:buChar char="•"/>
              <a:defRPr sz="900"/>
            </a:lvl3pPr>
            <a:lvl4pPr marL="1828800" lvl="3" indent="-285750" algn="l">
              <a:spcBef>
                <a:spcPts val="180"/>
              </a:spcBef>
              <a:spcAft>
                <a:spcPts val="0"/>
              </a:spcAft>
              <a:buSzPts val="900"/>
              <a:buChar char="–"/>
              <a:defRPr sz="900"/>
            </a:lvl4pPr>
            <a:lvl5pPr marL="2286000" lvl="4" indent="-285750" algn="l">
              <a:spcBef>
                <a:spcPts val="180"/>
              </a:spcBef>
              <a:spcAft>
                <a:spcPts val="0"/>
              </a:spcAft>
              <a:buSzPts val="900"/>
              <a:buChar char="❖"/>
              <a:defRPr sz="900"/>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
        <p:nvSpPr>
          <p:cNvPr id="289" name="Google Shape;289;p56"/>
          <p:cNvSpPr txBox="1">
            <a:spLocks noGrp="1"/>
          </p:cNvSpPr>
          <p:nvPr>
            <p:ph type="body" idx="2"/>
          </p:nvPr>
        </p:nvSpPr>
        <p:spPr>
          <a:xfrm>
            <a:off x="6197600" y="1844827"/>
            <a:ext cx="5384800" cy="4281339"/>
          </a:xfrm>
          <a:prstGeom prst="rect">
            <a:avLst/>
          </a:prstGeom>
          <a:noFill/>
          <a:ln>
            <a:noFill/>
          </a:ln>
        </p:spPr>
        <p:txBody>
          <a:bodyPr spcFirstLastPara="1" wrap="square" lIns="91425" tIns="45700" rIns="91425" bIns="45700" anchor="t" anchorCtr="0">
            <a:normAutofit/>
          </a:bodyPr>
          <a:lstStyle>
            <a:lvl1pPr marL="457200" lvl="0" indent="-285750" algn="l">
              <a:spcBef>
                <a:spcPts val="180"/>
              </a:spcBef>
              <a:spcAft>
                <a:spcPts val="0"/>
              </a:spcAft>
              <a:buSzPts val="900"/>
              <a:buChar char="▪"/>
              <a:defRPr sz="900"/>
            </a:lvl1pPr>
            <a:lvl2pPr marL="914400" lvl="1" indent="-285750" algn="l">
              <a:spcBef>
                <a:spcPts val="180"/>
              </a:spcBef>
              <a:spcAft>
                <a:spcPts val="0"/>
              </a:spcAft>
              <a:buSzPts val="900"/>
              <a:buChar char="»"/>
              <a:defRPr sz="900"/>
            </a:lvl2pPr>
            <a:lvl3pPr marL="1371600" lvl="2" indent="-285750" algn="l">
              <a:spcBef>
                <a:spcPts val="180"/>
              </a:spcBef>
              <a:spcAft>
                <a:spcPts val="0"/>
              </a:spcAft>
              <a:buSzPts val="900"/>
              <a:buChar char="•"/>
              <a:defRPr sz="900"/>
            </a:lvl3pPr>
            <a:lvl4pPr marL="1828800" lvl="3" indent="-285750" algn="l">
              <a:spcBef>
                <a:spcPts val="180"/>
              </a:spcBef>
              <a:spcAft>
                <a:spcPts val="0"/>
              </a:spcAft>
              <a:buSzPts val="900"/>
              <a:buChar char="–"/>
              <a:defRPr sz="900"/>
            </a:lvl4pPr>
            <a:lvl5pPr marL="2286000" lvl="4" indent="-285750" algn="l">
              <a:spcBef>
                <a:spcPts val="180"/>
              </a:spcBef>
              <a:spcAft>
                <a:spcPts val="0"/>
              </a:spcAft>
              <a:buSzPts val="900"/>
              <a:buChar char="❖"/>
              <a:defRPr sz="900"/>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
        <p:nvSpPr>
          <p:cNvPr id="290" name="Google Shape;290;p56"/>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1" name="Google Shape;291;p56"/>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2" name="Google Shape;292;p56"/>
          <p:cNvSpPr txBox="1">
            <a:spLocks noGrp="1"/>
          </p:cNvSpPr>
          <p:nvPr>
            <p:ph type="sldNum" idx="12"/>
          </p:nvPr>
        </p:nvSpPr>
        <p:spPr>
          <a:xfrm>
            <a:off x="8737600" y="6356353"/>
            <a:ext cx="187090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s-IS"/>
              <a:t>‹#›</a:t>
            </a:fld>
            <a:endParaRPr/>
          </a:p>
        </p:txBody>
      </p:sp>
      <p:sp>
        <p:nvSpPr>
          <p:cNvPr id="293" name="Google Shape;293;p56"/>
          <p:cNvSpPr txBox="1">
            <a:spLocks noGrp="1"/>
          </p:cNvSpPr>
          <p:nvPr>
            <p:ph type="body" idx="3"/>
          </p:nvPr>
        </p:nvSpPr>
        <p:spPr>
          <a:xfrm>
            <a:off x="609600" y="1565102"/>
            <a:ext cx="5390389" cy="288032"/>
          </a:xfrm>
          <a:prstGeom prst="rect">
            <a:avLst/>
          </a:prstGeom>
          <a:noFill/>
          <a:ln>
            <a:noFill/>
          </a:ln>
        </p:spPr>
        <p:txBody>
          <a:bodyPr spcFirstLastPara="1" wrap="square" lIns="91425" tIns="45700" rIns="91425" bIns="45700" anchor="b" anchorCtr="0">
            <a:normAutofit/>
          </a:bodyPr>
          <a:lstStyle>
            <a:lvl1pPr marL="457200" lvl="0" indent="-228600" algn="l">
              <a:spcBef>
                <a:spcPts val="180"/>
              </a:spcBef>
              <a:spcAft>
                <a:spcPts val="0"/>
              </a:spcAft>
              <a:buSzPts val="900"/>
              <a:buNone/>
              <a:defRPr sz="900" b="1"/>
            </a:lvl1pPr>
            <a:lvl2pPr marL="914400" lvl="1" indent="-228600" algn="l">
              <a:spcBef>
                <a:spcPts val="300"/>
              </a:spcBef>
              <a:spcAft>
                <a:spcPts val="0"/>
              </a:spcAft>
              <a:buSzPts val="1500"/>
              <a:buNone/>
              <a:defRPr sz="1500" b="1"/>
            </a:lvl2pPr>
            <a:lvl3pPr marL="1371600" lvl="2" indent="-228600" algn="l">
              <a:spcBef>
                <a:spcPts val="270"/>
              </a:spcBef>
              <a:spcAft>
                <a:spcPts val="0"/>
              </a:spcAft>
              <a:buSzPts val="1350"/>
              <a:buNone/>
              <a:defRPr sz="1350" b="1"/>
            </a:lvl3pPr>
            <a:lvl4pPr marL="1828800" lvl="3" indent="-228600" algn="l">
              <a:spcBef>
                <a:spcPts val="240"/>
              </a:spcBef>
              <a:spcAft>
                <a:spcPts val="0"/>
              </a:spcAft>
              <a:buSzPts val="1200"/>
              <a:buNone/>
              <a:defRPr sz="1200" b="1"/>
            </a:lvl4pPr>
            <a:lvl5pPr marL="2286000" lvl="4" indent="-228600" algn="l">
              <a:spcBef>
                <a:spcPts val="240"/>
              </a:spcBef>
              <a:spcAft>
                <a:spcPts val="0"/>
              </a:spcAft>
              <a:buSzPts val="1200"/>
              <a:buNone/>
              <a:defRPr sz="1200" b="1"/>
            </a:lvl5pPr>
            <a:lvl6pPr marL="2743200" lvl="5" indent="-228600" algn="l">
              <a:spcBef>
                <a:spcPts val="240"/>
              </a:spcBef>
              <a:spcAft>
                <a:spcPts val="0"/>
              </a:spcAft>
              <a:buClr>
                <a:schemeClr val="dk1"/>
              </a:buClr>
              <a:buSzPts val="1200"/>
              <a:buNone/>
              <a:defRPr sz="1200" b="1"/>
            </a:lvl6pPr>
            <a:lvl7pPr marL="3200400" lvl="6" indent="-228600" algn="l">
              <a:spcBef>
                <a:spcPts val="240"/>
              </a:spcBef>
              <a:spcAft>
                <a:spcPts val="0"/>
              </a:spcAft>
              <a:buClr>
                <a:schemeClr val="dk1"/>
              </a:buClr>
              <a:buSzPts val="1200"/>
              <a:buNone/>
              <a:defRPr sz="1200" b="1"/>
            </a:lvl7pPr>
            <a:lvl8pPr marL="3657600" lvl="7" indent="-228600" algn="l">
              <a:spcBef>
                <a:spcPts val="240"/>
              </a:spcBef>
              <a:spcAft>
                <a:spcPts val="0"/>
              </a:spcAft>
              <a:buClr>
                <a:schemeClr val="dk1"/>
              </a:buClr>
              <a:buSzPts val="1200"/>
              <a:buNone/>
              <a:defRPr sz="1200" b="1"/>
            </a:lvl8pPr>
            <a:lvl9pPr marL="4114800" lvl="8" indent="-228600" algn="l">
              <a:spcBef>
                <a:spcPts val="240"/>
              </a:spcBef>
              <a:spcAft>
                <a:spcPts val="0"/>
              </a:spcAft>
              <a:buClr>
                <a:schemeClr val="dk1"/>
              </a:buClr>
              <a:buSzPts val="1200"/>
              <a:buNone/>
              <a:defRPr sz="1200" b="1"/>
            </a:lvl9pPr>
          </a:lstStyle>
          <a:p>
            <a:endParaRPr/>
          </a:p>
        </p:txBody>
      </p:sp>
      <p:sp>
        <p:nvSpPr>
          <p:cNvPr id="294" name="Google Shape;294;p56"/>
          <p:cNvSpPr txBox="1">
            <a:spLocks noGrp="1"/>
          </p:cNvSpPr>
          <p:nvPr>
            <p:ph type="body" idx="4"/>
          </p:nvPr>
        </p:nvSpPr>
        <p:spPr>
          <a:xfrm>
            <a:off x="6192012" y="1556792"/>
            <a:ext cx="5390389" cy="288032"/>
          </a:xfrm>
          <a:prstGeom prst="rect">
            <a:avLst/>
          </a:prstGeom>
          <a:noFill/>
          <a:ln>
            <a:noFill/>
          </a:ln>
        </p:spPr>
        <p:txBody>
          <a:bodyPr spcFirstLastPara="1" wrap="square" lIns="91425" tIns="45700" rIns="91425" bIns="45700" anchor="b" anchorCtr="0">
            <a:normAutofit/>
          </a:bodyPr>
          <a:lstStyle>
            <a:lvl1pPr marL="457200" lvl="0" indent="-228600" algn="l">
              <a:spcBef>
                <a:spcPts val="180"/>
              </a:spcBef>
              <a:spcAft>
                <a:spcPts val="0"/>
              </a:spcAft>
              <a:buSzPts val="900"/>
              <a:buNone/>
              <a:defRPr sz="900" b="1"/>
            </a:lvl1pPr>
            <a:lvl2pPr marL="914400" lvl="1" indent="-228600" algn="l">
              <a:spcBef>
                <a:spcPts val="300"/>
              </a:spcBef>
              <a:spcAft>
                <a:spcPts val="0"/>
              </a:spcAft>
              <a:buSzPts val="1500"/>
              <a:buNone/>
              <a:defRPr sz="1500" b="1"/>
            </a:lvl2pPr>
            <a:lvl3pPr marL="1371600" lvl="2" indent="-228600" algn="l">
              <a:spcBef>
                <a:spcPts val="270"/>
              </a:spcBef>
              <a:spcAft>
                <a:spcPts val="0"/>
              </a:spcAft>
              <a:buSzPts val="1350"/>
              <a:buNone/>
              <a:defRPr sz="1350" b="1"/>
            </a:lvl3pPr>
            <a:lvl4pPr marL="1828800" lvl="3" indent="-228600" algn="l">
              <a:spcBef>
                <a:spcPts val="240"/>
              </a:spcBef>
              <a:spcAft>
                <a:spcPts val="0"/>
              </a:spcAft>
              <a:buSzPts val="1200"/>
              <a:buNone/>
              <a:defRPr sz="1200" b="1"/>
            </a:lvl4pPr>
            <a:lvl5pPr marL="2286000" lvl="4" indent="-228600" algn="l">
              <a:spcBef>
                <a:spcPts val="240"/>
              </a:spcBef>
              <a:spcAft>
                <a:spcPts val="0"/>
              </a:spcAft>
              <a:buSzPts val="1200"/>
              <a:buNone/>
              <a:defRPr sz="1200" b="1"/>
            </a:lvl5pPr>
            <a:lvl6pPr marL="2743200" lvl="5" indent="-228600" algn="l">
              <a:spcBef>
                <a:spcPts val="240"/>
              </a:spcBef>
              <a:spcAft>
                <a:spcPts val="0"/>
              </a:spcAft>
              <a:buClr>
                <a:schemeClr val="dk1"/>
              </a:buClr>
              <a:buSzPts val="1200"/>
              <a:buNone/>
              <a:defRPr sz="1200" b="1"/>
            </a:lvl6pPr>
            <a:lvl7pPr marL="3200400" lvl="6" indent="-228600" algn="l">
              <a:spcBef>
                <a:spcPts val="240"/>
              </a:spcBef>
              <a:spcAft>
                <a:spcPts val="0"/>
              </a:spcAft>
              <a:buClr>
                <a:schemeClr val="dk1"/>
              </a:buClr>
              <a:buSzPts val="1200"/>
              <a:buNone/>
              <a:defRPr sz="1200" b="1"/>
            </a:lvl7pPr>
            <a:lvl8pPr marL="3657600" lvl="7" indent="-228600" algn="l">
              <a:spcBef>
                <a:spcPts val="240"/>
              </a:spcBef>
              <a:spcAft>
                <a:spcPts val="0"/>
              </a:spcAft>
              <a:buClr>
                <a:schemeClr val="dk1"/>
              </a:buClr>
              <a:buSzPts val="1200"/>
              <a:buNone/>
              <a:defRPr sz="1200" b="1"/>
            </a:lvl8pPr>
            <a:lvl9pPr marL="4114800" lvl="8" indent="-228600" algn="l">
              <a:spcBef>
                <a:spcPts val="240"/>
              </a:spcBef>
              <a:spcAft>
                <a:spcPts val="0"/>
              </a:spcAft>
              <a:buClr>
                <a:schemeClr val="dk1"/>
              </a:buClr>
              <a:buSzPts val="1200"/>
              <a:buNone/>
              <a:defRPr sz="1200" b="1"/>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6_Dálkar2">
  <p:cSld name="6_Dálkar2">
    <p:spTree>
      <p:nvGrpSpPr>
        <p:cNvPr id="1" name="Shape 295"/>
        <p:cNvGrpSpPr/>
        <p:nvPr/>
      </p:nvGrpSpPr>
      <p:grpSpPr>
        <a:xfrm>
          <a:off x="0" y="0"/>
          <a:ext cx="0" cy="0"/>
          <a:chOff x="0" y="0"/>
          <a:chExt cx="0" cy="0"/>
        </a:xfrm>
      </p:grpSpPr>
      <p:sp>
        <p:nvSpPr>
          <p:cNvPr id="296" name="Google Shape;296;p57"/>
          <p:cNvSpPr txBox="1">
            <a:spLocks noGrp="1"/>
          </p:cNvSpPr>
          <p:nvPr>
            <p:ph type="title"/>
          </p:nvPr>
        </p:nvSpPr>
        <p:spPr>
          <a:xfrm>
            <a:off x="609600" y="3076"/>
            <a:ext cx="10972800" cy="83363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7" name="Google Shape;297;p57"/>
          <p:cNvSpPr txBox="1">
            <a:spLocks noGrp="1"/>
          </p:cNvSpPr>
          <p:nvPr>
            <p:ph type="body" idx="1"/>
          </p:nvPr>
        </p:nvSpPr>
        <p:spPr>
          <a:xfrm>
            <a:off x="609600" y="1844827"/>
            <a:ext cx="5384800" cy="4281339"/>
          </a:xfrm>
          <a:prstGeom prst="rect">
            <a:avLst/>
          </a:prstGeom>
          <a:noFill/>
          <a:ln>
            <a:noFill/>
          </a:ln>
        </p:spPr>
        <p:txBody>
          <a:bodyPr spcFirstLastPara="1" wrap="square" lIns="91425" tIns="45700" rIns="91425" bIns="45700" anchor="t" anchorCtr="0">
            <a:normAutofit/>
          </a:bodyPr>
          <a:lstStyle>
            <a:lvl1pPr marL="457200" lvl="0" indent="-285750" algn="l">
              <a:spcBef>
                <a:spcPts val="180"/>
              </a:spcBef>
              <a:spcAft>
                <a:spcPts val="0"/>
              </a:spcAft>
              <a:buSzPts val="900"/>
              <a:buChar char="▪"/>
              <a:defRPr sz="900"/>
            </a:lvl1pPr>
            <a:lvl2pPr marL="914400" lvl="1" indent="-285750" algn="l">
              <a:spcBef>
                <a:spcPts val="180"/>
              </a:spcBef>
              <a:spcAft>
                <a:spcPts val="0"/>
              </a:spcAft>
              <a:buSzPts val="900"/>
              <a:buChar char="»"/>
              <a:defRPr sz="900"/>
            </a:lvl2pPr>
            <a:lvl3pPr marL="1371600" lvl="2" indent="-285750" algn="l">
              <a:spcBef>
                <a:spcPts val="180"/>
              </a:spcBef>
              <a:spcAft>
                <a:spcPts val="0"/>
              </a:spcAft>
              <a:buSzPts val="900"/>
              <a:buChar char="•"/>
              <a:defRPr sz="900"/>
            </a:lvl3pPr>
            <a:lvl4pPr marL="1828800" lvl="3" indent="-285750" algn="l">
              <a:spcBef>
                <a:spcPts val="180"/>
              </a:spcBef>
              <a:spcAft>
                <a:spcPts val="0"/>
              </a:spcAft>
              <a:buSzPts val="900"/>
              <a:buChar char="–"/>
              <a:defRPr sz="900"/>
            </a:lvl4pPr>
            <a:lvl5pPr marL="2286000" lvl="4" indent="-285750" algn="l">
              <a:spcBef>
                <a:spcPts val="180"/>
              </a:spcBef>
              <a:spcAft>
                <a:spcPts val="0"/>
              </a:spcAft>
              <a:buSzPts val="900"/>
              <a:buChar char="❖"/>
              <a:defRPr sz="900"/>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
        <p:nvSpPr>
          <p:cNvPr id="298" name="Google Shape;298;p57"/>
          <p:cNvSpPr txBox="1">
            <a:spLocks noGrp="1"/>
          </p:cNvSpPr>
          <p:nvPr>
            <p:ph type="body" idx="2"/>
          </p:nvPr>
        </p:nvSpPr>
        <p:spPr>
          <a:xfrm>
            <a:off x="6197600" y="1844827"/>
            <a:ext cx="5384800" cy="4281339"/>
          </a:xfrm>
          <a:prstGeom prst="rect">
            <a:avLst/>
          </a:prstGeom>
          <a:noFill/>
          <a:ln>
            <a:noFill/>
          </a:ln>
        </p:spPr>
        <p:txBody>
          <a:bodyPr spcFirstLastPara="1" wrap="square" lIns="91425" tIns="45700" rIns="91425" bIns="45700" anchor="t" anchorCtr="0">
            <a:normAutofit/>
          </a:bodyPr>
          <a:lstStyle>
            <a:lvl1pPr marL="457200" lvl="0" indent="-285750" algn="l">
              <a:spcBef>
                <a:spcPts val="180"/>
              </a:spcBef>
              <a:spcAft>
                <a:spcPts val="0"/>
              </a:spcAft>
              <a:buSzPts val="900"/>
              <a:buChar char="▪"/>
              <a:defRPr sz="900"/>
            </a:lvl1pPr>
            <a:lvl2pPr marL="914400" lvl="1" indent="-285750" algn="l">
              <a:spcBef>
                <a:spcPts val="180"/>
              </a:spcBef>
              <a:spcAft>
                <a:spcPts val="0"/>
              </a:spcAft>
              <a:buSzPts val="900"/>
              <a:buChar char="»"/>
              <a:defRPr sz="900"/>
            </a:lvl2pPr>
            <a:lvl3pPr marL="1371600" lvl="2" indent="-285750" algn="l">
              <a:spcBef>
                <a:spcPts val="180"/>
              </a:spcBef>
              <a:spcAft>
                <a:spcPts val="0"/>
              </a:spcAft>
              <a:buSzPts val="900"/>
              <a:buChar char="•"/>
              <a:defRPr sz="900"/>
            </a:lvl3pPr>
            <a:lvl4pPr marL="1828800" lvl="3" indent="-285750" algn="l">
              <a:spcBef>
                <a:spcPts val="180"/>
              </a:spcBef>
              <a:spcAft>
                <a:spcPts val="0"/>
              </a:spcAft>
              <a:buSzPts val="900"/>
              <a:buChar char="–"/>
              <a:defRPr sz="900"/>
            </a:lvl4pPr>
            <a:lvl5pPr marL="2286000" lvl="4" indent="-285750" algn="l">
              <a:spcBef>
                <a:spcPts val="180"/>
              </a:spcBef>
              <a:spcAft>
                <a:spcPts val="0"/>
              </a:spcAft>
              <a:buSzPts val="900"/>
              <a:buChar char="❖"/>
              <a:defRPr sz="900"/>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
        <p:nvSpPr>
          <p:cNvPr id="299" name="Google Shape;299;p57"/>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0" name="Google Shape;300;p57"/>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1" name="Google Shape;301;p57"/>
          <p:cNvSpPr txBox="1">
            <a:spLocks noGrp="1"/>
          </p:cNvSpPr>
          <p:nvPr>
            <p:ph type="sldNum" idx="12"/>
          </p:nvPr>
        </p:nvSpPr>
        <p:spPr>
          <a:xfrm>
            <a:off x="8737600" y="6356353"/>
            <a:ext cx="187090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s-IS"/>
              <a:t>‹#›</a:t>
            </a:fld>
            <a:endParaRPr/>
          </a:p>
        </p:txBody>
      </p:sp>
      <p:sp>
        <p:nvSpPr>
          <p:cNvPr id="302" name="Google Shape;302;p57"/>
          <p:cNvSpPr txBox="1">
            <a:spLocks noGrp="1"/>
          </p:cNvSpPr>
          <p:nvPr>
            <p:ph type="body" idx="3"/>
          </p:nvPr>
        </p:nvSpPr>
        <p:spPr>
          <a:xfrm>
            <a:off x="609600" y="1565102"/>
            <a:ext cx="5390389" cy="288032"/>
          </a:xfrm>
          <a:prstGeom prst="rect">
            <a:avLst/>
          </a:prstGeom>
          <a:noFill/>
          <a:ln>
            <a:noFill/>
          </a:ln>
        </p:spPr>
        <p:txBody>
          <a:bodyPr spcFirstLastPara="1" wrap="square" lIns="91425" tIns="45700" rIns="91425" bIns="45700" anchor="b" anchorCtr="0">
            <a:normAutofit/>
          </a:bodyPr>
          <a:lstStyle>
            <a:lvl1pPr marL="457200" lvl="0" indent="-228600" algn="l">
              <a:spcBef>
                <a:spcPts val="180"/>
              </a:spcBef>
              <a:spcAft>
                <a:spcPts val="0"/>
              </a:spcAft>
              <a:buSzPts val="900"/>
              <a:buNone/>
              <a:defRPr sz="900" b="1"/>
            </a:lvl1pPr>
            <a:lvl2pPr marL="914400" lvl="1" indent="-228600" algn="l">
              <a:spcBef>
                <a:spcPts val="300"/>
              </a:spcBef>
              <a:spcAft>
                <a:spcPts val="0"/>
              </a:spcAft>
              <a:buSzPts val="1500"/>
              <a:buNone/>
              <a:defRPr sz="1500" b="1"/>
            </a:lvl2pPr>
            <a:lvl3pPr marL="1371600" lvl="2" indent="-228600" algn="l">
              <a:spcBef>
                <a:spcPts val="270"/>
              </a:spcBef>
              <a:spcAft>
                <a:spcPts val="0"/>
              </a:spcAft>
              <a:buSzPts val="1350"/>
              <a:buNone/>
              <a:defRPr sz="1350" b="1"/>
            </a:lvl3pPr>
            <a:lvl4pPr marL="1828800" lvl="3" indent="-228600" algn="l">
              <a:spcBef>
                <a:spcPts val="240"/>
              </a:spcBef>
              <a:spcAft>
                <a:spcPts val="0"/>
              </a:spcAft>
              <a:buSzPts val="1200"/>
              <a:buNone/>
              <a:defRPr sz="1200" b="1"/>
            </a:lvl4pPr>
            <a:lvl5pPr marL="2286000" lvl="4" indent="-228600" algn="l">
              <a:spcBef>
                <a:spcPts val="240"/>
              </a:spcBef>
              <a:spcAft>
                <a:spcPts val="0"/>
              </a:spcAft>
              <a:buSzPts val="1200"/>
              <a:buNone/>
              <a:defRPr sz="1200" b="1"/>
            </a:lvl5pPr>
            <a:lvl6pPr marL="2743200" lvl="5" indent="-228600" algn="l">
              <a:spcBef>
                <a:spcPts val="240"/>
              </a:spcBef>
              <a:spcAft>
                <a:spcPts val="0"/>
              </a:spcAft>
              <a:buClr>
                <a:schemeClr val="dk1"/>
              </a:buClr>
              <a:buSzPts val="1200"/>
              <a:buNone/>
              <a:defRPr sz="1200" b="1"/>
            </a:lvl6pPr>
            <a:lvl7pPr marL="3200400" lvl="6" indent="-228600" algn="l">
              <a:spcBef>
                <a:spcPts val="240"/>
              </a:spcBef>
              <a:spcAft>
                <a:spcPts val="0"/>
              </a:spcAft>
              <a:buClr>
                <a:schemeClr val="dk1"/>
              </a:buClr>
              <a:buSzPts val="1200"/>
              <a:buNone/>
              <a:defRPr sz="1200" b="1"/>
            </a:lvl7pPr>
            <a:lvl8pPr marL="3657600" lvl="7" indent="-228600" algn="l">
              <a:spcBef>
                <a:spcPts val="240"/>
              </a:spcBef>
              <a:spcAft>
                <a:spcPts val="0"/>
              </a:spcAft>
              <a:buClr>
                <a:schemeClr val="dk1"/>
              </a:buClr>
              <a:buSzPts val="1200"/>
              <a:buNone/>
              <a:defRPr sz="1200" b="1"/>
            </a:lvl8pPr>
            <a:lvl9pPr marL="4114800" lvl="8" indent="-228600" algn="l">
              <a:spcBef>
                <a:spcPts val="240"/>
              </a:spcBef>
              <a:spcAft>
                <a:spcPts val="0"/>
              </a:spcAft>
              <a:buClr>
                <a:schemeClr val="dk1"/>
              </a:buClr>
              <a:buSzPts val="1200"/>
              <a:buNone/>
              <a:defRPr sz="1200" b="1"/>
            </a:lvl9pPr>
          </a:lstStyle>
          <a:p>
            <a:endParaRPr/>
          </a:p>
        </p:txBody>
      </p:sp>
      <p:sp>
        <p:nvSpPr>
          <p:cNvPr id="303" name="Google Shape;303;p57"/>
          <p:cNvSpPr txBox="1">
            <a:spLocks noGrp="1"/>
          </p:cNvSpPr>
          <p:nvPr>
            <p:ph type="body" idx="4"/>
          </p:nvPr>
        </p:nvSpPr>
        <p:spPr>
          <a:xfrm>
            <a:off x="6192012" y="1556792"/>
            <a:ext cx="5390389" cy="288032"/>
          </a:xfrm>
          <a:prstGeom prst="rect">
            <a:avLst/>
          </a:prstGeom>
          <a:noFill/>
          <a:ln>
            <a:noFill/>
          </a:ln>
        </p:spPr>
        <p:txBody>
          <a:bodyPr spcFirstLastPara="1" wrap="square" lIns="91425" tIns="45700" rIns="91425" bIns="45700" anchor="b" anchorCtr="0">
            <a:normAutofit/>
          </a:bodyPr>
          <a:lstStyle>
            <a:lvl1pPr marL="457200" lvl="0" indent="-228600" algn="l">
              <a:spcBef>
                <a:spcPts val="180"/>
              </a:spcBef>
              <a:spcAft>
                <a:spcPts val="0"/>
              </a:spcAft>
              <a:buSzPts val="900"/>
              <a:buNone/>
              <a:defRPr sz="900" b="1"/>
            </a:lvl1pPr>
            <a:lvl2pPr marL="914400" lvl="1" indent="-228600" algn="l">
              <a:spcBef>
                <a:spcPts val="300"/>
              </a:spcBef>
              <a:spcAft>
                <a:spcPts val="0"/>
              </a:spcAft>
              <a:buSzPts val="1500"/>
              <a:buNone/>
              <a:defRPr sz="1500" b="1"/>
            </a:lvl2pPr>
            <a:lvl3pPr marL="1371600" lvl="2" indent="-228600" algn="l">
              <a:spcBef>
                <a:spcPts val="270"/>
              </a:spcBef>
              <a:spcAft>
                <a:spcPts val="0"/>
              </a:spcAft>
              <a:buSzPts val="1350"/>
              <a:buNone/>
              <a:defRPr sz="1350" b="1"/>
            </a:lvl3pPr>
            <a:lvl4pPr marL="1828800" lvl="3" indent="-228600" algn="l">
              <a:spcBef>
                <a:spcPts val="240"/>
              </a:spcBef>
              <a:spcAft>
                <a:spcPts val="0"/>
              </a:spcAft>
              <a:buSzPts val="1200"/>
              <a:buNone/>
              <a:defRPr sz="1200" b="1"/>
            </a:lvl4pPr>
            <a:lvl5pPr marL="2286000" lvl="4" indent="-228600" algn="l">
              <a:spcBef>
                <a:spcPts val="240"/>
              </a:spcBef>
              <a:spcAft>
                <a:spcPts val="0"/>
              </a:spcAft>
              <a:buSzPts val="1200"/>
              <a:buNone/>
              <a:defRPr sz="1200" b="1"/>
            </a:lvl5pPr>
            <a:lvl6pPr marL="2743200" lvl="5" indent="-228600" algn="l">
              <a:spcBef>
                <a:spcPts val="240"/>
              </a:spcBef>
              <a:spcAft>
                <a:spcPts val="0"/>
              </a:spcAft>
              <a:buClr>
                <a:schemeClr val="dk1"/>
              </a:buClr>
              <a:buSzPts val="1200"/>
              <a:buNone/>
              <a:defRPr sz="1200" b="1"/>
            </a:lvl6pPr>
            <a:lvl7pPr marL="3200400" lvl="6" indent="-228600" algn="l">
              <a:spcBef>
                <a:spcPts val="240"/>
              </a:spcBef>
              <a:spcAft>
                <a:spcPts val="0"/>
              </a:spcAft>
              <a:buClr>
                <a:schemeClr val="dk1"/>
              </a:buClr>
              <a:buSzPts val="1200"/>
              <a:buNone/>
              <a:defRPr sz="1200" b="1"/>
            </a:lvl7pPr>
            <a:lvl8pPr marL="3657600" lvl="7" indent="-228600" algn="l">
              <a:spcBef>
                <a:spcPts val="240"/>
              </a:spcBef>
              <a:spcAft>
                <a:spcPts val="0"/>
              </a:spcAft>
              <a:buClr>
                <a:schemeClr val="dk1"/>
              </a:buClr>
              <a:buSzPts val="1200"/>
              <a:buNone/>
              <a:defRPr sz="1200" b="1"/>
            </a:lvl8pPr>
            <a:lvl9pPr marL="4114800" lvl="8" indent="-228600" algn="l">
              <a:spcBef>
                <a:spcPts val="240"/>
              </a:spcBef>
              <a:spcAft>
                <a:spcPts val="0"/>
              </a:spcAft>
              <a:buClr>
                <a:schemeClr val="dk1"/>
              </a:buClr>
              <a:buSzPts val="1200"/>
              <a:buNone/>
              <a:defRPr sz="1200" b="1"/>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_Title Slide" type="title">
  <p:cSld name="TITLE">
    <p:bg>
      <p:bgPr>
        <a:solidFill>
          <a:schemeClr val="lt1"/>
        </a:solidFill>
        <a:effectLst/>
      </p:bgPr>
    </p:bg>
    <p:spTree>
      <p:nvGrpSpPr>
        <p:cNvPr id="1" name="Shape 304"/>
        <p:cNvGrpSpPr/>
        <p:nvPr/>
      </p:nvGrpSpPr>
      <p:grpSpPr>
        <a:xfrm>
          <a:off x="0" y="0"/>
          <a:ext cx="0" cy="0"/>
          <a:chOff x="0" y="0"/>
          <a:chExt cx="0" cy="0"/>
        </a:xfrm>
      </p:grpSpPr>
      <p:sp>
        <p:nvSpPr>
          <p:cNvPr id="305" name="Google Shape;305;p58"/>
          <p:cNvSpPr txBox="1">
            <a:spLocks noGrp="1"/>
          </p:cNvSpPr>
          <p:nvPr>
            <p:ph type="ctrTitle"/>
          </p:nvPr>
        </p:nvSpPr>
        <p:spPr>
          <a:xfrm>
            <a:off x="2" y="0"/>
            <a:ext cx="7632172" cy="3573016"/>
          </a:xfrm>
          <a:prstGeom prst="rect">
            <a:avLst/>
          </a:prstGeom>
          <a:solidFill>
            <a:schemeClr val="dk2"/>
          </a:solid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2100"/>
              <a:buFont typeface="Calibri"/>
              <a:buNone/>
              <a:defRPr sz="2100" cap="small">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6" name="Google Shape;306;p58"/>
          <p:cNvSpPr txBox="1">
            <a:spLocks noGrp="1"/>
          </p:cNvSpPr>
          <p:nvPr>
            <p:ph type="subTitle" idx="1"/>
          </p:nvPr>
        </p:nvSpPr>
        <p:spPr>
          <a:xfrm>
            <a:off x="1" y="3573016"/>
            <a:ext cx="7632171" cy="3284984"/>
          </a:xfrm>
          <a:prstGeom prst="rect">
            <a:avLst/>
          </a:prstGeom>
          <a:solidFill>
            <a:schemeClr val="lt1"/>
          </a:solidFill>
          <a:ln>
            <a:noFill/>
          </a:ln>
        </p:spPr>
        <p:txBody>
          <a:bodyPr spcFirstLastPara="1" wrap="square" lIns="91425" tIns="45700" rIns="91425" bIns="45700" anchor="ctr" anchorCtr="0">
            <a:normAutofit/>
          </a:bodyPr>
          <a:lstStyle>
            <a:lvl1pPr lvl="0" algn="l">
              <a:spcBef>
                <a:spcPts val="420"/>
              </a:spcBef>
              <a:spcAft>
                <a:spcPts val="0"/>
              </a:spcAft>
              <a:buSzPts val="2100"/>
              <a:buNone/>
              <a:defRPr sz="2100" cap="small">
                <a:solidFill>
                  <a:srgbClr val="888888"/>
                </a:solidFill>
                <a:latin typeface="Calibri"/>
                <a:ea typeface="Calibri"/>
                <a:cs typeface="Calibri"/>
                <a:sym typeface="Calibri"/>
              </a:defRPr>
            </a:lvl1pPr>
            <a:lvl2pPr lvl="1" algn="ctr">
              <a:spcBef>
                <a:spcPts val="180"/>
              </a:spcBef>
              <a:spcAft>
                <a:spcPts val="0"/>
              </a:spcAft>
              <a:buSzPts val="900"/>
              <a:buNone/>
              <a:defRPr>
                <a:solidFill>
                  <a:srgbClr val="888888"/>
                </a:solidFill>
              </a:defRPr>
            </a:lvl2pPr>
            <a:lvl3pPr lvl="2" algn="ctr">
              <a:spcBef>
                <a:spcPts val="180"/>
              </a:spcBef>
              <a:spcAft>
                <a:spcPts val="0"/>
              </a:spcAft>
              <a:buSzPts val="900"/>
              <a:buNone/>
              <a:defRPr>
                <a:solidFill>
                  <a:srgbClr val="888888"/>
                </a:solidFill>
              </a:defRPr>
            </a:lvl3pPr>
            <a:lvl4pPr lvl="3" algn="ctr">
              <a:spcBef>
                <a:spcPts val="180"/>
              </a:spcBef>
              <a:spcAft>
                <a:spcPts val="0"/>
              </a:spcAft>
              <a:buSzPts val="900"/>
              <a:buNone/>
              <a:defRPr>
                <a:solidFill>
                  <a:srgbClr val="888888"/>
                </a:solidFill>
              </a:defRPr>
            </a:lvl4pPr>
            <a:lvl5pPr lvl="4" algn="ctr">
              <a:spcBef>
                <a:spcPts val="180"/>
              </a:spcBef>
              <a:spcAft>
                <a:spcPts val="0"/>
              </a:spcAft>
              <a:buSzPts val="9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sp>
        <p:nvSpPr>
          <p:cNvPr id="307" name="Google Shape;307;p58"/>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8" name="Google Shape;308;p58"/>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s-I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4_Texti">
  <p:cSld name="4_Texti">
    <p:spTree>
      <p:nvGrpSpPr>
        <p:cNvPr id="1" name="Shape 309"/>
        <p:cNvGrpSpPr/>
        <p:nvPr/>
      </p:nvGrpSpPr>
      <p:grpSpPr>
        <a:xfrm>
          <a:off x="0" y="0"/>
          <a:ext cx="0" cy="0"/>
          <a:chOff x="0" y="0"/>
          <a:chExt cx="0" cy="0"/>
        </a:xfrm>
      </p:grpSpPr>
      <p:sp>
        <p:nvSpPr>
          <p:cNvPr id="310" name="Google Shape;310;p59"/>
          <p:cNvSpPr txBox="1">
            <a:spLocks noGrp="1"/>
          </p:cNvSpPr>
          <p:nvPr>
            <p:ph type="subTitle" idx="1"/>
          </p:nvPr>
        </p:nvSpPr>
        <p:spPr>
          <a:xfrm>
            <a:off x="609600" y="836713"/>
            <a:ext cx="10972800" cy="384043"/>
          </a:xfrm>
          <a:prstGeom prst="rect">
            <a:avLst/>
          </a:prstGeom>
          <a:noFill/>
          <a:ln>
            <a:noFill/>
          </a:ln>
        </p:spPr>
        <p:txBody>
          <a:bodyPr spcFirstLastPara="1" wrap="square" lIns="91425" tIns="45700" rIns="91425" bIns="45700" anchor="t" anchorCtr="0">
            <a:noAutofit/>
          </a:bodyPr>
          <a:lstStyle>
            <a:lvl1pPr lvl="0" algn="l">
              <a:spcBef>
                <a:spcPts val="320"/>
              </a:spcBef>
              <a:spcAft>
                <a:spcPts val="0"/>
              </a:spcAft>
              <a:buSzPts val="1600"/>
              <a:buNone/>
              <a:defRPr sz="1600" cap="small">
                <a:solidFill>
                  <a:schemeClr val="accent1"/>
                </a:solidFill>
                <a:latin typeface="Gill Sans"/>
                <a:ea typeface="Gill Sans"/>
                <a:cs typeface="Gill Sans"/>
                <a:sym typeface="Gill Sans"/>
              </a:defRPr>
            </a:lvl1pPr>
            <a:lvl2pPr lvl="1" algn="ctr">
              <a:spcBef>
                <a:spcPts val="180"/>
              </a:spcBef>
              <a:spcAft>
                <a:spcPts val="0"/>
              </a:spcAft>
              <a:buSzPts val="900"/>
              <a:buNone/>
              <a:defRPr>
                <a:solidFill>
                  <a:srgbClr val="888888"/>
                </a:solidFill>
              </a:defRPr>
            </a:lvl2pPr>
            <a:lvl3pPr lvl="2" algn="ctr">
              <a:spcBef>
                <a:spcPts val="180"/>
              </a:spcBef>
              <a:spcAft>
                <a:spcPts val="0"/>
              </a:spcAft>
              <a:buSzPts val="900"/>
              <a:buNone/>
              <a:defRPr>
                <a:solidFill>
                  <a:srgbClr val="888888"/>
                </a:solidFill>
              </a:defRPr>
            </a:lvl3pPr>
            <a:lvl4pPr lvl="3" algn="ctr">
              <a:spcBef>
                <a:spcPts val="180"/>
              </a:spcBef>
              <a:spcAft>
                <a:spcPts val="0"/>
              </a:spcAft>
              <a:buSzPts val="900"/>
              <a:buNone/>
              <a:defRPr>
                <a:solidFill>
                  <a:srgbClr val="888888"/>
                </a:solidFill>
              </a:defRPr>
            </a:lvl4pPr>
            <a:lvl5pPr lvl="4" algn="ctr">
              <a:spcBef>
                <a:spcPts val="180"/>
              </a:spcBef>
              <a:spcAft>
                <a:spcPts val="0"/>
              </a:spcAft>
              <a:buSzPts val="9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sp>
        <p:nvSpPr>
          <p:cNvPr id="311" name="Google Shape;311;p59"/>
          <p:cNvSpPr txBox="1">
            <a:spLocks noGrp="1"/>
          </p:cNvSpPr>
          <p:nvPr>
            <p:ph type="title"/>
          </p:nvPr>
        </p:nvSpPr>
        <p:spPr>
          <a:xfrm>
            <a:off x="609600" y="274641"/>
            <a:ext cx="10286933" cy="562073"/>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400"/>
              <a:buFont typeface="Gill Sans"/>
              <a:buNone/>
              <a:defRPr sz="2400">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2" name="Google Shape;312;p59"/>
          <p:cNvSpPr txBox="1">
            <a:spLocks noGrp="1"/>
          </p:cNvSpPr>
          <p:nvPr>
            <p:ph type="body" idx="2"/>
          </p:nvPr>
        </p:nvSpPr>
        <p:spPr>
          <a:xfrm>
            <a:off x="609600" y="1220756"/>
            <a:ext cx="10972800" cy="4905408"/>
          </a:xfrm>
          <a:prstGeom prst="rect">
            <a:avLst/>
          </a:prstGeom>
          <a:noFill/>
          <a:ln>
            <a:noFill/>
          </a:ln>
        </p:spPr>
        <p:txBody>
          <a:bodyPr spcFirstLastPara="1" wrap="square" lIns="91425" tIns="45700" rIns="91425" bIns="45700" anchor="t" anchorCtr="0">
            <a:normAutofit/>
          </a:bodyPr>
          <a:lstStyle>
            <a:lvl1pPr marL="457200" lvl="0" indent="-304800" algn="l">
              <a:spcBef>
                <a:spcPts val="240"/>
              </a:spcBef>
              <a:spcAft>
                <a:spcPts val="0"/>
              </a:spcAft>
              <a:buSzPts val="1200"/>
              <a:buChar char="▪"/>
              <a:defRPr sz="1200">
                <a:latin typeface="Gill Sans"/>
                <a:ea typeface="Gill Sans"/>
                <a:cs typeface="Gill Sans"/>
                <a:sym typeface="Gill Sans"/>
              </a:defRPr>
            </a:lvl1pPr>
            <a:lvl2pPr marL="914400" lvl="1" indent="-304800" algn="l">
              <a:spcBef>
                <a:spcPts val="240"/>
              </a:spcBef>
              <a:spcAft>
                <a:spcPts val="0"/>
              </a:spcAft>
              <a:buSzPts val="1200"/>
              <a:buChar char="»"/>
              <a:defRPr sz="1200">
                <a:latin typeface="Gill Sans"/>
                <a:ea typeface="Gill Sans"/>
                <a:cs typeface="Gill Sans"/>
                <a:sym typeface="Gill Sans"/>
              </a:defRPr>
            </a:lvl2pPr>
            <a:lvl3pPr marL="1371600" lvl="2" indent="-304800" algn="l">
              <a:spcBef>
                <a:spcPts val="240"/>
              </a:spcBef>
              <a:spcAft>
                <a:spcPts val="0"/>
              </a:spcAft>
              <a:buSzPts val="1200"/>
              <a:buChar char="•"/>
              <a:defRPr sz="1200">
                <a:latin typeface="Gill Sans"/>
                <a:ea typeface="Gill Sans"/>
                <a:cs typeface="Gill Sans"/>
                <a:sym typeface="Gill Sans"/>
              </a:defRPr>
            </a:lvl3pPr>
            <a:lvl4pPr marL="1828800" lvl="3" indent="-304800" algn="l">
              <a:spcBef>
                <a:spcPts val="240"/>
              </a:spcBef>
              <a:spcAft>
                <a:spcPts val="0"/>
              </a:spcAft>
              <a:buSzPts val="1200"/>
              <a:buChar char="–"/>
              <a:defRPr sz="1200">
                <a:latin typeface="Gill Sans"/>
                <a:ea typeface="Gill Sans"/>
                <a:cs typeface="Gill Sans"/>
                <a:sym typeface="Gill Sans"/>
              </a:defRPr>
            </a:lvl4pPr>
            <a:lvl5pPr marL="2286000" lvl="4" indent="-304800" algn="l">
              <a:spcBef>
                <a:spcPts val="240"/>
              </a:spcBef>
              <a:spcAft>
                <a:spcPts val="0"/>
              </a:spcAft>
              <a:buSzPts val="1200"/>
              <a:buChar char="❖"/>
              <a:defRPr sz="1200">
                <a:latin typeface="Gill Sans"/>
                <a:ea typeface="Gill Sans"/>
                <a:cs typeface="Gill Sans"/>
                <a:sym typeface="Gill San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3" name="Google Shape;313;p59"/>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4" name="Google Shape;314;p59"/>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5" name="Google Shape;315;p59"/>
          <p:cNvSpPr txBox="1">
            <a:spLocks noGrp="1"/>
          </p:cNvSpPr>
          <p:nvPr>
            <p:ph type="sldNum" idx="12"/>
          </p:nvPr>
        </p:nvSpPr>
        <p:spPr>
          <a:xfrm>
            <a:off x="9697707" y="6356352"/>
            <a:ext cx="187090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888888"/>
                </a:solidFill>
                <a:latin typeface="Gill Sans"/>
                <a:ea typeface="Gill Sans"/>
                <a:cs typeface="Gill Sans"/>
                <a:sym typeface="Gill Sans"/>
              </a:defRPr>
            </a:lvl1pPr>
            <a:lvl2pPr marL="0" lvl="1" indent="0" algn="r">
              <a:spcBef>
                <a:spcPts val="0"/>
              </a:spcBef>
              <a:buNone/>
              <a:defRPr sz="900" b="0" i="0" u="none" strike="noStrike" cap="none">
                <a:solidFill>
                  <a:srgbClr val="888888"/>
                </a:solidFill>
                <a:latin typeface="Gill Sans"/>
                <a:ea typeface="Gill Sans"/>
                <a:cs typeface="Gill Sans"/>
                <a:sym typeface="Gill Sans"/>
              </a:defRPr>
            </a:lvl2pPr>
            <a:lvl3pPr marL="0" lvl="2" indent="0" algn="r">
              <a:spcBef>
                <a:spcPts val="0"/>
              </a:spcBef>
              <a:buNone/>
              <a:defRPr sz="900" b="0" i="0" u="none" strike="noStrike" cap="none">
                <a:solidFill>
                  <a:srgbClr val="888888"/>
                </a:solidFill>
                <a:latin typeface="Gill Sans"/>
                <a:ea typeface="Gill Sans"/>
                <a:cs typeface="Gill Sans"/>
                <a:sym typeface="Gill Sans"/>
              </a:defRPr>
            </a:lvl3pPr>
            <a:lvl4pPr marL="0" lvl="3" indent="0" algn="r">
              <a:spcBef>
                <a:spcPts val="0"/>
              </a:spcBef>
              <a:buNone/>
              <a:defRPr sz="900" b="0" i="0" u="none" strike="noStrike" cap="none">
                <a:solidFill>
                  <a:srgbClr val="888888"/>
                </a:solidFill>
                <a:latin typeface="Gill Sans"/>
                <a:ea typeface="Gill Sans"/>
                <a:cs typeface="Gill Sans"/>
                <a:sym typeface="Gill Sans"/>
              </a:defRPr>
            </a:lvl4pPr>
            <a:lvl5pPr marL="0" lvl="4" indent="0" algn="r">
              <a:spcBef>
                <a:spcPts val="0"/>
              </a:spcBef>
              <a:buNone/>
              <a:defRPr sz="900" b="0" i="0" u="none" strike="noStrike" cap="none">
                <a:solidFill>
                  <a:srgbClr val="888888"/>
                </a:solidFill>
                <a:latin typeface="Gill Sans"/>
                <a:ea typeface="Gill Sans"/>
                <a:cs typeface="Gill Sans"/>
                <a:sym typeface="Gill Sans"/>
              </a:defRPr>
            </a:lvl5pPr>
            <a:lvl6pPr marL="0" lvl="5" indent="0" algn="r">
              <a:spcBef>
                <a:spcPts val="0"/>
              </a:spcBef>
              <a:buNone/>
              <a:defRPr sz="900" b="0" i="0" u="none" strike="noStrike" cap="none">
                <a:solidFill>
                  <a:srgbClr val="888888"/>
                </a:solidFill>
                <a:latin typeface="Gill Sans"/>
                <a:ea typeface="Gill Sans"/>
                <a:cs typeface="Gill Sans"/>
                <a:sym typeface="Gill Sans"/>
              </a:defRPr>
            </a:lvl6pPr>
            <a:lvl7pPr marL="0" lvl="6" indent="0" algn="r">
              <a:spcBef>
                <a:spcPts val="0"/>
              </a:spcBef>
              <a:buNone/>
              <a:defRPr sz="900" b="0" i="0" u="none" strike="noStrike" cap="none">
                <a:solidFill>
                  <a:srgbClr val="888888"/>
                </a:solidFill>
                <a:latin typeface="Gill Sans"/>
                <a:ea typeface="Gill Sans"/>
                <a:cs typeface="Gill Sans"/>
                <a:sym typeface="Gill Sans"/>
              </a:defRPr>
            </a:lvl7pPr>
            <a:lvl8pPr marL="0" lvl="7" indent="0" algn="r">
              <a:spcBef>
                <a:spcPts val="0"/>
              </a:spcBef>
              <a:buNone/>
              <a:defRPr sz="900" b="0" i="0" u="none" strike="noStrike" cap="none">
                <a:solidFill>
                  <a:srgbClr val="888888"/>
                </a:solidFill>
                <a:latin typeface="Gill Sans"/>
                <a:ea typeface="Gill Sans"/>
                <a:cs typeface="Gill Sans"/>
                <a:sym typeface="Gill Sans"/>
              </a:defRPr>
            </a:lvl8pPr>
            <a:lvl9pPr marL="0" lvl="8" indent="0" algn="r">
              <a:spcBef>
                <a:spcPts val="0"/>
              </a:spcBef>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is-I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5_Dálkar2">
  <p:cSld name="5_Dálkar2">
    <p:spTree>
      <p:nvGrpSpPr>
        <p:cNvPr id="1" name="Shape 316"/>
        <p:cNvGrpSpPr/>
        <p:nvPr/>
      </p:nvGrpSpPr>
      <p:grpSpPr>
        <a:xfrm>
          <a:off x="0" y="0"/>
          <a:ext cx="0" cy="0"/>
          <a:chOff x="0" y="0"/>
          <a:chExt cx="0" cy="0"/>
        </a:xfrm>
      </p:grpSpPr>
      <p:sp>
        <p:nvSpPr>
          <p:cNvPr id="317" name="Google Shape;317;p60"/>
          <p:cNvSpPr txBox="1">
            <a:spLocks noGrp="1"/>
          </p:cNvSpPr>
          <p:nvPr>
            <p:ph type="title"/>
          </p:nvPr>
        </p:nvSpPr>
        <p:spPr>
          <a:xfrm>
            <a:off x="609600" y="3076"/>
            <a:ext cx="10972800" cy="83363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8" name="Google Shape;318;p60"/>
          <p:cNvSpPr txBox="1">
            <a:spLocks noGrp="1"/>
          </p:cNvSpPr>
          <p:nvPr>
            <p:ph type="body" idx="1"/>
          </p:nvPr>
        </p:nvSpPr>
        <p:spPr>
          <a:xfrm>
            <a:off x="609600" y="1600203"/>
            <a:ext cx="5384800" cy="4525963"/>
          </a:xfrm>
          <a:prstGeom prst="rect">
            <a:avLst/>
          </a:prstGeom>
          <a:noFill/>
          <a:ln>
            <a:noFill/>
          </a:ln>
        </p:spPr>
        <p:txBody>
          <a:bodyPr spcFirstLastPara="1" wrap="square" lIns="91425" tIns="45700" rIns="91425" bIns="45700" anchor="t" anchorCtr="0">
            <a:normAutofit/>
          </a:bodyPr>
          <a:lstStyle>
            <a:lvl1pPr marL="457200" lvl="0" indent="-285750" algn="l">
              <a:spcBef>
                <a:spcPts val="180"/>
              </a:spcBef>
              <a:spcAft>
                <a:spcPts val="0"/>
              </a:spcAft>
              <a:buSzPts val="900"/>
              <a:buChar char="▪"/>
              <a:defRPr sz="900" b="0" i="0">
                <a:latin typeface="Calibri"/>
                <a:ea typeface="Calibri"/>
                <a:cs typeface="Calibri"/>
                <a:sym typeface="Calibri"/>
              </a:defRPr>
            </a:lvl1pPr>
            <a:lvl2pPr marL="914400" lvl="1" indent="-285750" algn="l">
              <a:spcBef>
                <a:spcPts val="180"/>
              </a:spcBef>
              <a:spcAft>
                <a:spcPts val="0"/>
              </a:spcAft>
              <a:buSzPts val="900"/>
              <a:buChar char="»"/>
              <a:defRPr sz="900" b="0" i="0">
                <a:latin typeface="Calibri"/>
                <a:ea typeface="Calibri"/>
                <a:cs typeface="Calibri"/>
                <a:sym typeface="Calibri"/>
              </a:defRPr>
            </a:lvl2pPr>
            <a:lvl3pPr marL="1371600" lvl="2" indent="-285750" algn="l">
              <a:spcBef>
                <a:spcPts val="180"/>
              </a:spcBef>
              <a:spcAft>
                <a:spcPts val="0"/>
              </a:spcAft>
              <a:buSzPts val="900"/>
              <a:buChar char="•"/>
              <a:defRPr sz="900" b="0" i="0">
                <a:latin typeface="Calibri"/>
                <a:ea typeface="Calibri"/>
                <a:cs typeface="Calibri"/>
                <a:sym typeface="Calibri"/>
              </a:defRPr>
            </a:lvl3pPr>
            <a:lvl4pPr marL="1828800" lvl="3" indent="-285750" algn="l">
              <a:spcBef>
                <a:spcPts val="180"/>
              </a:spcBef>
              <a:spcAft>
                <a:spcPts val="0"/>
              </a:spcAft>
              <a:buSzPts val="900"/>
              <a:buChar char="–"/>
              <a:defRPr sz="900" b="0" i="0">
                <a:latin typeface="Calibri"/>
                <a:ea typeface="Calibri"/>
                <a:cs typeface="Calibri"/>
                <a:sym typeface="Calibri"/>
              </a:defRPr>
            </a:lvl4pPr>
            <a:lvl5pPr marL="2286000" lvl="4" indent="-285750" algn="l">
              <a:spcBef>
                <a:spcPts val="180"/>
              </a:spcBef>
              <a:spcAft>
                <a:spcPts val="0"/>
              </a:spcAft>
              <a:buSzPts val="900"/>
              <a:buChar char="❖"/>
              <a:defRPr sz="900" b="0" i="0">
                <a:latin typeface="Calibri"/>
                <a:ea typeface="Calibri"/>
                <a:cs typeface="Calibri"/>
                <a:sym typeface="Calibri"/>
              </a:defRPr>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
        <p:nvSpPr>
          <p:cNvPr id="319" name="Google Shape;319;p60"/>
          <p:cNvSpPr txBox="1">
            <a:spLocks noGrp="1"/>
          </p:cNvSpPr>
          <p:nvPr>
            <p:ph type="body" idx="2"/>
          </p:nvPr>
        </p:nvSpPr>
        <p:spPr>
          <a:xfrm>
            <a:off x="6197600" y="1600203"/>
            <a:ext cx="5384800" cy="4525963"/>
          </a:xfrm>
          <a:prstGeom prst="rect">
            <a:avLst/>
          </a:prstGeom>
          <a:noFill/>
          <a:ln>
            <a:noFill/>
          </a:ln>
        </p:spPr>
        <p:txBody>
          <a:bodyPr spcFirstLastPara="1" wrap="square" lIns="91425" tIns="45700" rIns="91425" bIns="45700" anchor="t" anchorCtr="0">
            <a:normAutofit/>
          </a:bodyPr>
          <a:lstStyle>
            <a:lvl1pPr marL="457200" lvl="0" indent="-285750" algn="l">
              <a:spcBef>
                <a:spcPts val="180"/>
              </a:spcBef>
              <a:spcAft>
                <a:spcPts val="0"/>
              </a:spcAft>
              <a:buSzPts val="900"/>
              <a:buChar char="▪"/>
              <a:defRPr sz="900" b="0" i="0">
                <a:latin typeface="Calibri"/>
                <a:ea typeface="Calibri"/>
                <a:cs typeface="Calibri"/>
                <a:sym typeface="Calibri"/>
              </a:defRPr>
            </a:lvl1pPr>
            <a:lvl2pPr marL="914400" lvl="1" indent="-285750" algn="l">
              <a:spcBef>
                <a:spcPts val="180"/>
              </a:spcBef>
              <a:spcAft>
                <a:spcPts val="0"/>
              </a:spcAft>
              <a:buSzPts val="900"/>
              <a:buChar char="»"/>
              <a:defRPr sz="900" b="0" i="0">
                <a:latin typeface="Calibri"/>
                <a:ea typeface="Calibri"/>
                <a:cs typeface="Calibri"/>
                <a:sym typeface="Calibri"/>
              </a:defRPr>
            </a:lvl2pPr>
            <a:lvl3pPr marL="1371600" lvl="2" indent="-285750" algn="l">
              <a:spcBef>
                <a:spcPts val="180"/>
              </a:spcBef>
              <a:spcAft>
                <a:spcPts val="0"/>
              </a:spcAft>
              <a:buSzPts val="900"/>
              <a:buChar char="•"/>
              <a:defRPr sz="900" b="0" i="0">
                <a:latin typeface="Calibri"/>
                <a:ea typeface="Calibri"/>
                <a:cs typeface="Calibri"/>
                <a:sym typeface="Calibri"/>
              </a:defRPr>
            </a:lvl3pPr>
            <a:lvl4pPr marL="1828800" lvl="3" indent="-285750" algn="l">
              <a:spcBef>
                <a:spcPts val="180"/>
              </a:spcBef>
              <a:spcAft>
                <a:spcPts val="0"/>
              </a:spcAft>
              <a:buSzPts val="900"/>
              <a:buChar char="–"/>
              <a:defRPr sz="900" b="0" i="0">
                <a:latin typeface="Calibri"/>
                <a:ea typeface="Calibri"/>
                <a:cs typeface="Calibri"/>
                <a:sym typeface="Calibri"/>
              </a:defRPr>
            </a:lvl4pPr>
            <a:lvl5pPr marL="2286000" lvl="4" indent="-285750" algn="l">
              <a:spcBef>
                <a:spcPts val="180"/>
              </a:spcBef>
              <a:spcAft>
                <a:spcPts val="0"/>
              </a:spcAft>
              <a:buSzPts val="900"/>
              <a:buChar char="❖"/>
              <a:defRPr sz="900" b="0" i="0">
                <a:latin typeface="Calibri"/>
                <a:ea typeface="Calibri"/>
                <a:cs typeface="Calibri"/>
                <a:sym typeface="Calibri"/>
              </a:defRPr>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
        <p:nvSpPr>
          <p:cNvPr id="320" name="Google Shape;320;p60"/>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1" name="Google Shape;321;p60"/>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2" name="Google Shape;322;p60"/>
          <p:cNvSpPr txBox="1">
            <a:spLocks noGrp="1"/>
          </p:cNvSpPr>
          <p:nvPr>
            <p:ph type="sldNum" idx="12"/>
          </p:nvPr>
        </p:nvSpPr>
        <p:spPr>
          <a:xfrm>
            <a:off x="8737600" y="6356353"/>
            <a:ext cx="187090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s-IS"/>
              <a:t>‹#›</a:t>
            </a:fld>
            <a:endParaRPr/>
          </a:p>
        </p:txBody>
      </p:sp>
      <p:sp>
        <p:nvSpPr>
          <p:cNvPr id="323" name="Google Shape;323;p60"/>
          <p:cNvSpPr txBox="1">
            <a:spLocks noGrp="1"/>
          </p:cNvSpPr>
          <p:nvPr>
            <p:ph type="body" idx="3"/>
          </p:nvPr>
        </p:nvSpPr>
        <p:spPr>
          <a:xfrm>
            <a:off x="431371" y="980728"/>
            <a:ext cx="10972800" cy="288000"/>
          </a:xfrm>
          <a:prstGeom prst="rect">
            <a:avLst/>
          </a:prstGeom>
          <a:noFill/>
          <a:ln>
            <a:noFill/>
          </a:ln>
        </p:spPr>
        <p:txBody>
          <a:bodyPr spcFirstLastPara="1" wrap="square" lIns="91425" tIns="45700" rIns="91425" bIns="45700" anchor="b" anchorCtr="0">
            <a:noAutofit/>
          </a:bodyPr>
          <a:lstStyle>
            <a:lvl1pPr marL="457200" lvl="0" indent="-228600" algn="l">
              <a:spcBef>
                <a:spcPts val="270"/>
              </a:spcBef>
              <a:spcAft>
                <a:spcPts val="0"/>
              </a:spcAft>
              <a:buSzPts val="1350"/>
              <a:buNone/>
              <a:defRPr sz="1350" b="0">
                <a:latin typeface="Calibri"/>
                <a:ea typeface="Calibri"/>
                <a:cs typeface="Calibri"/>
                <a:sym typeface="Calibri"/>
              </a:defRPr>
            </a:lvl1pPr>
            <a:lvl2pPr marL="914400" lvl="1" indent="-228600" algn="l">
              <a:spcBef>
                <a:spcPts val="300"/>
              </a:spcBef>
              <a:spcAft>
                <a:spcPts val="0"/>
              </a:spcAft>
              <a:buSzPts val="1500"/>
              <a:buNone/>
              <a:defRPr sz="1500" b="1"/>
            </a:lvl2pPr>
            <a:lvl3pPr marL="1371600" lvl="2" indent="-228600" algn="l">
              <a:spcBef>
                <a:spcPts val="270"/>
              </a:spcBef>
              <a:spcAft>
                <a:spcPts val="0"/>
              </a:spcAft>
              <a:buSzPts val="1350"/>
              <a:buNone/>
              <a:defRPr sz="1350" b="1"/>
            </a:lvl3pPr>
            <a:lvl4pPr marL="1828800" lvl="3" indent="-228600" algn="l">
              <a:spcBef>
                <a:spcPts val="240"/>
              </a:spcBef>
              <a:spcAft>
                <a:spcPts val="0"/>
              </a:spcAft>
              <a:buSzPts val="1200"/>
              <a:buNone/>
              <a:defRPr sz="1200" b="1"/>
            </a:lvl4pPr>
            <a:lvl5pPr marL="2286000" lvl="4" indent="-228600" algn="l">
              <a:spcBef>
                <a:spcPts val="240"/>
              </a:spcBef>
              <a:spcAft>
                <a:spcPts val="0"/>
              </a:spcAft>
              <a:buSzPts val="1200"/>
              <a:buNone/>
              <a:defRPr sz="1200" b="1"/>
            </a:lvl5pPr>
            <a:lvl6pPr marL="2743200" lvl="5" indent="-228600" algn="l">
              <a:spcBef>
                <a:spcPts val="240"/>
              </a:spcBef>
              <a:spcAft>
                <a:spcPts val="0"/>
              </a:spcAft>
              <a:buClr>
                <a:schemeClr val="dk1"/>
              </a:buClr>
              <a:buSzPts val="1200"/>
              <a:buNone/>
              <a:defRPr sz="1200" b="1"/>
            </a:lvl6pPr>
            <a:lvl7pPr marL="3200400" lvl="6" indent="-228600" algn="l">
              <a:spcBef>
                <a:spcPts val="240"/>
              </a:spcBef>
              <a:spcAft>
                <a:spcPts val="0"/>
              </a:spcAft>
              <a:buClr>
                <a:schemeClr val="dk1"/>
              </a:buClr>
              <a:buSzPts val="1200"/>
              <a:buNone/>
              <a:defRPr sz="1200" b="1"/>
            </a:lvl7pPr>
            <a:lvl8pPr marL="3657600" lvl="7" indent="-228600" algn="l">
              <a:spcBef>
                <a:spcPts val="240"/>
              </a:spcBef>
              <a:spcAft>
                <a:spcPts val="0"/>
              </a:spcAft>
              <a:buClr>
                <a:schemeClr val="dk1"/>
              </a:buClr>
              <a:buSzPts val="1200"/>
              <a:buNone/>
              <a:defRPr sz="1200" b="1"/>
            </a:lvl8pPr>
            <a:lvl9pPr marL="4114800" lvl="8" indent="-228600" algn="l">
              <a:spcBef>
                <a:spcPts val="240"/>
              </a:spcBef>
              <a:spcAft>
                <a:spcPts val="0"/>
              </a:spcAft>
              <a:buClr>
                <a:schemeClr val="dk1"/>
              </a:buClr>
              <a:buSzPts val="1200"/>
              <a:buNone/>
              <a:defRPr sz="1200" b="1"/>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3_Title Slide">
  <p:cSld name="3_Title Slide">
    <p:bg>
      <p:bgPr>
        <a:solidFill>
          <a:schemeClr val="lt1"/>
        </a:solidFill>
        <a:effectLst/>
      </p:bgPr>
    </p:bg>
    <p:spTree>
      <p:nvGrpSpPr>
        <p:cNvPr id="1" name="Shape 324"/>
        <p:cNvGrpSpPr/>
        <p:nvPr/>
      </p:nvGrpSpPr>
      <p:grpSpPr>
        <a:xfrm>
          <a:off x="0" y="0"/>
          <a:ext cx="0" cy="0"/>
          <a:chOff x="0" y="0"/>
          <a:chExt cx="0" cy="0"/>
        </a:xfrm>
      </p:grpSpPr>
      <p:sp>
        <p:nvSpPr>
          <p:cNvPr id="325" name="Google Shape;325;p61"/>
          <p:cNvSpPr txBox="1">
            <a:spLocks noGrp="1"/>
          </p:cNvSpPr>
          <p:nvPr>
            <p:ph type="ctrTitle"/>
          </p:nvPr>
        </p:nvSpPr>
        <p:spPr>
          <a:xfrm>
            <a:off x="2736373" y="899068"/>
            <a:ext cx="6720000" cy="1171272"/>
          </a:xfrm>
          <a:prstGeom prst="rect">
            <a:avLst/>
          </a:prstGeom>
          <a:solidFill>
            <a:schemeClr val="dk2">
              <a:alpha val="76862"/>
            </a:schemeClr>
          </a:solidFill>
          <a:ln w="254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rgbClr val="D8D8D8"/>
              </a:buClr>
              <a:buSzPts val="2100"/>
              <a:buFont typeface="Calibri"/>
              <a:buNone/>
              <a:defRPr sz="2100" b="0" i="0" cap="small">
                <a:solidFill>
                  <a:srgbClr val="D8D8D8"/>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6" name="Google Shape;326;p61"/>
          <p:cNvSpPr txBox="1">
            <a:spLocks noGrp="1"/>
          </p:cNvSpPr>
          <p:nvPr>
            <p:ph type="subTitle" idx="1"/>
          </p:nvPr>
        </p:nvSpPr>
        <p:spPr>
          <a:xfrm>
            <a:off x="2735627" y="4653296"/>
            <a:ext cx="6720000" cy="1080000"/>
          </a:xfrm>
          <a:prstGeom prst="rect">
            <a:avLst/>
          </a:prstGeom>
          <a:solidFill>
            <a:schemeClr val="lt1">
              <a:alpha val="69803"/>
            </a:schemeClr>
          </a:solidFill>
          <a:ln w="25400" cap="flat" cmpd="sng">
            <a:solidFill>
              <a:schemeClr val="lt1"/>
            </a:solidFill>
            <a:prstDash val="solid"/>
            <a:miter lim="800000"/>
            <a:headEnd type="none" w="sm" len="sm"/>
            <a:tailEnd type="none" w="sm" len="sm"/>
          </a:ln>
        </p:spPr>
        <p:txBody>
          <a:bodyPr spcFirstLastPara="1" wrap="square" lIns="91425" tIns="45700" rIns="91425" bIns="45700" anchor="ctr" anchorCtr="0">
            <a:normAutofit/>
          </a:bodyPr>
          <a:lstStyle>
            <a:lvl1pPr lvl="0" algn="ctr">
              <a:spcBef>
                <a:spcPts val="420"/>
              </a:spcBef>
              <a:spcAft>
                <a:spcPts val="0"/>
              </a:spcAft>
              <a:buSzPts val="2100"/>
              <a:buNone/>
              <a:defRPr sz="2100" cap="small">
                <a:solidFill>
                  <a:srgbClr val="3F3F3F"/>
                </a:solidFill>
                <a:latin typeface="Calibri"/>
                <a:ea typeface="Calibri"/>
                <a:cs typeface="Calibri"/>
                <a:sym typeface="Calibri"/>
              </a:defRPr>
            </a:lvl1pPr>
            <a:lvl2pPr lvl="1" algn="ctr">
              <a:spcBef>
                <a:spcPts val="180"/>
              </a:spcBef>
              <a:spcAft>
                <a:spcPts val="0"/>
              </a:spcAft>
              <a:buSzPts val="900"/>
              <a:buNone/>
              <a:defRPr>
                <a:solidFill>
                  <a:srgbClr val="888888"/>
                </a:solidFill>
              </a:defRPr>
            </a:lvl2pPr>
            <a:lvl3pPr lvl="2" algn="ctr">
              <a:spcBef>
                <a:spcPts val="180"/>
              </a:spcBef>
              <a:spcAft>
                <a:spcPts val="0"/>
              </a:spcAft>
              <a:buSzPts val="900"/>
              <a:buNone/>
              <a:defRPr>
                <a:solidFill>
                  <a:srgbClr val="888888"/>
                </a:solidFill>
              </a:defRPr>
            </a:lvl3pPr>
            <a:lvl4pPr lvl="3" algn="ctr">
              <a:spcBef>
                <a:spcPts val="180"/>
              </a:spcBef>
              <a:spcAft>
                <a:spcPts val="0"/>
              </a:spcAft>
              <a:buSzPts val="900"/>
              <a:buNone/>
              <a:defRPr>
                <a:solidFill>
                  <a:srgbClr val="888888"/>
                </a:solidFill>
              </a:defRPr>
            </a:lvl4pPr>
            <a:lvl5pPr lvl="4" algn="ctr">
              <a:spcBef>
                <a:spcPts val="180"/>
              </a:spcBef>
              <a:spcAft>
                <a:spcPts val="0"/>
              </a:spcAft>
              <a:buSzPts val="9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s-I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s-I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s-I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s-I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2"/>
          <p:cNvSpPr>
            <a:spLocks noGrp="1"/>
          </p:cNvSpPr>
          <p:nvPr>
            <p:ph type="pic" idx="2"/>
          </p:nvPr>
        </p:nvSpPr>
        <p:spPr>
          <a:xfrm>
            <a:off x="5183188" y="987425"/>
            <a:ext cx="6172200" cy="4873625"/>
          </a:xfrm>
          <a:prstGeom prst="rect">
            <a:avLst/>
          </a:prstGeom>
          <a:noFill/>
          <a:ln>
            <a:noFill/>
          </a:ln>
        </p:spPr>
      </p:sp>
      <p:sp>
        <p:nvSpPr>
          <p:cNvPr id="64" name="Google Shape;64;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s-I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s-I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a:off x="609600" y="3076"/>
            <a:ext cx="10972800" cy="833636"/>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dk1"/>
              </a:buClr>
              <a:buSzPts val="3200"/>
              <a:buFont typeface="Calibri"/>
              <a:buNone/>
              <a:defRPr sz="3200" b="0" i="0" u="none" strike="noStrike" cap="small">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20"/>
          <p:cNvSpPr txBox="1">
            <a:spLocks noGrp="1"/>
          </p:cNvSpPr>
          <p:nvPr>
            <p:ph type="body" idx="1"/>
          </p:nvPr>
        </p:nvSpPr>
        <p:spPr>
          <a:xfrm>
            <a:off x="609600" y="1412776"/>
            <a:ext cx="10972800" cy="4896544"/>
          </a:xfrm>
          <a:prstGeom prst="rect">
            <a:avLst/>
          </a:prstGeom>
          <a:noFill/>
          <a:ln>
            <a:noFill/>
          </a:ln>
        </p:spPr>
        <p:txBody>
          <a:bodyPr spcFirstLastPara="1" wrap="square" lIns="91425" tIns="45700" rIns="91425" bIns="45700" anchor="t" anchorCtr="0">
            <a:normAutofit/>
          </a:bodyPr>
          <a:lstStyle>
            <a:lvl1pPr marL="457200" marR="0" lvl="0" indent="-285750" algn="l" rtl="0">
              <a:spcBef>
                <a:spcPts val="180"/>
              </a:spcBef>
              <a:spcAft>
                <a:spcPts val="0"/>
              </a:spcAft>
              <a:buClr>
                <a:schemeClr val="dk2"/>
              </a:buClr>
              <a:buSzPts val="900"/>
              <a:buFont typeface="Noto Sans Symbols"/>
              <a:buChar char="▪"/>
              <a:defRPr sz="900" b="0" i="0" u="none" strike="noStrike" cap="none">
                <a:solidFill>
                  <a:schemeClr val="dk1"/>
                </a:solidFill>
                <a:latin typeface="Calibri"/>
                <a:ea typeface="Calibri"/>
                <a:cs typeface="Calibri"/>
                <a:sym typeface="Calibri"/>
              </a:defRPr>
            </a:lvl1pPr>
            <a:lvl2pPr marL="914400" marR="0" lvl="1" indent="-285750" algn="l" rtl="0">
              <a:spcBef>
                <a:spcPts val="180"/>
              </a:spcBef>
              <a:spcAft>
                <a:spcPts val="0"/>
              </a:spcAft>
              <a:buClr>
                <a:schemeClr val="dk2"/>
              </a:buClr>
              <a:buSzPts val="900"/>
              <a:buFont typeface="Arial"/>
              <a:buChar char="»"/>
              <a:defRPr sz="900" b="0" i="0" u="none" strike="noStrike" cap="none">
                <a:solidFill>
                  <a:schemeClr val="dk1"/>
                </a:solidFill>
                <a:latin typeface="Calibri"/>
                <a:ea typeface="Calibri"/>
                <a:cs typeface="Calibri"/>
                <a:sym typeface="Calibri"/>
              </a:defRPr>
            </a:lvl2pPr>
            <a:lvl3pPr marL="1371600" marR="0" lvl="2" indent="-285750" algn="l" rtl="0">
              <a:spcBef>
                <a:spcPts val="180"/>
              </a:spcBef>
              <a:spcAft>
                <a:spcPts val="0"/>
              </a:spcAft>
              <a:buClr>
                <a:schemeClr val="dk2"/>
              </a:buClr>
              <a:buSzPts val="900"/>
              <a:buFont typeface="Arial"/>
              <a:buChar char="•"/>
              <a:defRPr sz="900" b="0" i="0" u="none" strike="noStrike" cap="none">
                <a:solidFill>
                  <a:schemeClr val="dk1"/>
                </a:solidFill>
                <a:latin typeface="Calibri"/>
                <a:ea typeface="Calibri"/>
                <a:cs typeface="Calibri"/>
                <a:sym typeface="Calibri"/>
              </a:defRPr>
            </a:lvl3pPr>
            <a:lvl4pPr marL="1828800" marR="0" lvl="3" indent="-285750" algn="l" rtl="0">
              <a:spcBef>
                <a:spcPts val="180"/>
              </a:spcBef>
              <a:spcAft>
                <a:spcPts val="0"/>
              </a:spcAft>
              <a:buClr>
                <a:schemeClr val="dk2"/>
              </a:buClr>
              <a:buSzPts val="900"/>
              <a:buFont typeface="Arial"/>
              <a:buChar char="–"/>
              <a:defRPr sz="900" b="0" i="0" u="none" strike="noStrike" cap="none">
                <a:solidFill>
                  <a:schemeClr val="dk1"/>
                </a:solidFill>
                <a:latin typeface="Calibri"/>
                <a:ea typeface="Calibri"/>
                <a:cs typeface="Calibri"/>
                <a:sym typeface="Calibri"/>
              </a:defRPr>
            </a:lvl4pPr>
            <a:lvl5pPr marL="2286000" marR="0" lvl="4" indent="-285750" algn="l" rtl="0">
              <a:spcBef>
                <a:spcPts val="180"/>
              </a:spcBef>
              <a:spcAft>
                <a:spcPts val="0"/>
              </a:spcAft>
              <a:buClr>
                <a:schemeClr val="dk2"/>
              </a:buClr>
              <a:buSzPts val="900"/>
              <a:buFont typeface="Noto Sans Symbols"/>
              <a:buChar char="❖"/>
              <a:defRPr sz="9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83" name="Google Shape;83;p20"/>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20"/>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20"/>
          <p:cNvSpPr txBox="1">
            <a:spLocks noGrp="1"/>
          </p:cNvSpPr>
          <p:nvPr>
            <p:ph type="sldNum" idx="12"/>
          </p:nvPr>
        </p:nvSpPr>
        <p:spPr>
          <a:xfrm>
            <a:off x="8737600" y="6356353"/>
            <a:ext cx="187090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s-IS"/>
              <a:t>‹#›</a:t>
            </a:fld>
            <a:endParaRPr/>
          </a:p>
        </p:txBody>
      </p:sp>
      <p:cxnSp>
        <p:nvCxnSpPr>
          <p:cNvPr id="86" name="Google Shape;86;p20"/>
          <p:cNvCxnSpPr/>
          <p:nvPr/>
        </p:nvCxnSpPr>
        <p:spPr>
          <a:xfrm>
            <a:off x="0" y="836712"/>
            <a:ext cx="12192000" cy="0"/>
          </a:xfrm>
          <a:prstGeom prst="straightConnector1">
            <a:avLst/>
          </a:prstGeom>
          <a:noFill/>
          <a:ln w="25400" cap="flat" cmpd="sng">
            <a:solidFill>
              <a:srgbClr val="7F7F7F"/>
            </a:solidFill>
            <a:prstDash val="solid"/>
            <a:round/>
            <a:headEnd type="none" w="sm" len="sm"/>
            <a:tailEnd type="none" w="sm" len="sm"/>
          </a:ln>
        </p:spPr>
      </p:cxnSp>
      <p:sp>
        <p:nvSpPr>
          <p:cNvPr id="87" name="Google Shape;87;p20"/>
          <p:cNvSpPr txBox="1"/>
          <p:nvPr/>
        </p:nvSpPr>
        <p:spPr>
          <a:xfrm>
            <a:off x="623392" y="836712"/>
            <a:ext cx="10972800" cy="504056"/>
          </a:xfrm>
          <a:prstGeom prst="rect">
            <a:avLst/>
          </a:prstGeom>
          <a:noFill/>
          <a:ln>
            <a:noFill/>
          </a:ln>
        </p:spPr>
        <p:txBody>
          <a:bodyPr spcFirstLastPara="1" wrap="square" lIns="68575" tIns="34275" rIns="68575" bIns="34275" anchor="b" anchorCtr="0">
            <a:normAutofit/>
          </a:bodyPr>
          <a:lstStyle/>
          <a:p>
            <a:pPr marL="0" marR="0" lvl="0" indent="0" algn="l" rtl="0">
              <a:spcBef>
                <a:spcPts val="0"/>
              </a:spcBef>
              <a:spcAft>
                <a:spcPts val="0"/>
              </a:spcAft>
              <a:buClr>
                <a:schemeClr val="dk1"/>
              </a:buClr>
              <a:buSzPts val="2100"/>
              <a:buFont typeface="Calibri"/>
              <a:buNone/>
            </a:pPr>
            <a:endParaRPr sz="2100" b="0" i="0" u="none" strike="noStrike" cap="small">
              <a:solidFill>
                <a:schemeClr val="dk1"/>
              </a:solidFill>
              <a:latin typeface="Calibri"/>
              <a:ea typeface="Calibri"/>
              <a:cs typeface="Calibri"/>
              <a:sym typeface="Calibri"/>
            </a:endParaRPr>
          </a:p>
        </p:txBody>
      </p:sp>
      <p:sp>
        <p:nvSpPr>
          <p:cNvPr id="88" name="Google Shape;88;p20"/>
          <p:cNvSpPr txBox="1"/>
          <p:nvPr/>
        </p:nvSpPr>
        <p:spPr>
          <a:xfrm>
            <a:off x="609600" y="858838"/>
            <a:ext cx="10972800" cy="553938"/>
          </a:xfrm>
          <a:prstGeom prst="rect">
            <a:avLst/>
          </a:prstGeom>
          <a:noFill/>
          <a:ln>
            <a:noFill/>
          </a:ln>
        </p:spPr>
        <p:txBody>
          <a:bodyPr spcFirstLastPara="1" wrap="square" lIns="68575" tIns="34275" rIns="68575" bIns="34275" anchor="b" anchorCtr="0">
            <a:normAutofit/>
          </a:bodyPr>
          <a:lstStyle/>
          <a:p>
            <a:pPr marL="0" marR="0" lvl="0" indent="0" algn="l" rtl="0">
              <a:spcBef>
                <a:spcPts val="0"/>
              </a:spcBef>
              <a:spcAft>
                <a:spcPts val="0"/>
              </a:spcAft>
              <a:buClr>
                <a:schemeClr val="dk1"/>
              </a:buClr>
              <a:buSzPts val="1800"/>
              <a:buFont typeface="Calibri"/>
              <a:buNone/>
            </a:pPr>
            <a:endParaRPr sz="1800" b="0" i="0" u="none" strike="noStrike" cap="small">
              <a:solidFill>
                <a:schemeClr val="dk1"/>
              </a:solidFill>
              <a:latin typeface="Calibri"/>
              <a:ea typeface="Calibri"/>
              <a:cs typeface="Calibri"/>
              <a:sym typeface="Calibri"/>
            </a:endParaRPr>
          </a:p>
        </p:txBody>
      </p:sp>
      <p:pic>
        <p:nvPicPr>
          <p:cNvPr id="89" name="Google Shape;89;p20" descr="Naustaskóli"/>
          <p:cNvPicPr preferRelativeResize="0"/>
          <p:nvPr/>
        </p:nvPicPr>
        <p:blipFill rotWithShape="1">
          <a:blip r:embed="rId33">
            <a:alphaModFix/>
          </a:blip>
          <a:srcRect/>
          <a:stretch/>
        </p:blipFill>
        <p:spPr>
          <a:xfrm>
            <a:off x="9418320" y="253075"/>
            <a:ext cx="1966047" cy="82299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www.naustaskoli.is/is/skolinn/skolarad"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http://www.naustaskoli.is/is/foreldrar" TargetMode="External"/><Relationship Id="rId7"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hyperlink" Target="https://www.facebook.com/naustaskoli" TargetMode="External"/><Relationship Id="rId4" Type="http://schemas.openxmlformats.org/officeDocument/2006/relationships/hyperlink" Target="https://www.facebook.com/ForeldrafelagNaustaskola"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0"/>
        <p:cNvGrpSpPr/>
        <p:nvPr/>
      </p:nvGrpSpPr>
      <p:grpSpPr>
        <a:xfrm>
          <a:off x="0" y="0"/>
          <a:ext cx="0" cy="0"/>
          <a:chOff x="0" y="0"/>
          <a:chExt cx="0" cy="0"/>
        </a:xfrm>
      </p:grpSpPr>
      <p:sp>
        <p:nvSpPr>
          <p:cNvPr id="331" name="Google Shape;331;p1"/>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2" name="Google Shape;332;p1"/>
          <p:cNvSpPr/>
          <p:nvPr/>
        </p:nvSpPr>
        <p:spPr>
          <a:xfrm>
            <a:off x="-170" y="2458"/>
            <a:ext cx="12188952" cy="6858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33" name="Google Shape;333;p1"/>
          <p:cNvPicPr preferRelativeResize="0"/>
          <p:nvPr/>
        </p:nvPicPr>
        <p:blipFill rotWithShape="1">
          <a:blip r:embed="rId3">
            <a:alphaModFix amt="40000"/>
          </a:blip>
          <a:srcRect l="9030" r="9029"/>
          <a:stretch/>
        </p:blipFill>
        <p:spPr>
          <a:xfrm>
            <a:off x="-170" y="10"/>
            <a:ext cx="8450317" cy="6857990"/>
          </a:xfrm>
          <a:prstGeom prst="rect">
            <a:avLst/>
          </a:prstGeom>
          <a:noFill/>
          <a:ln>
            <a:noFill/>
          </a:ln>
        </p:spPr>
      </p:pic>
      <p:sp>
        <p:nvSpPr>
          <p:cNvPr id="334" name="Google Shape;334;p1"/>
          <p:cNvSpPr txBox="1">
            <a:spLocks noGrp="1"/>
          </p:cNvSpPr>
          <p:nvPr>
            <p:ph type="ctrTitle"/>
          </p:nvPr>
        </p:nvSpPr>
        <p:spPr>
          <a:xfrm>
            <a:off x="643468" y="643467"/>
            <a:ext cx="4620584" cy="45671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400"/>
              <a:buFont typeface="Calibri"/>
              <a:buNone/>
            </a:pPr>
            <a:r>
              <a:rPr lang="is-IS" sz="4800">
                <a:solidFill>
                  <a:srgbClr val="FFFFFF"/>
                </a:solidFill>
              </a:rPr>
              <a:t>Aðalfundur foreldrafélags Naustaskóla</a:t>
            </a:r>
            <a:endParaRPr sz="4800">
              <a:solidFill>
                <a:srgbClr val="FFFFFF"/>
              </a:solidFill>
            </a:endParaRPr>
          </a:p>
        </p:txBody>
      </p:sp>
      <p:sp>
        <p:nvSpPr>
          <p:cNvPr id="335" name="Google Shape;335;p1"/>
          <p:cNvSpPr txBox="1">
            <a:spLocks noGrp="1"/>
          </p:cNvSpPr>
          <p:nvPr>
            <p:ph type="subTitle" idx="1"/>
          </p:nvPr>
        </p:nvSpPr>
        <p:spPr>
          <a:xfrm>
            <a:off x="643467" y="5277684"/>
            <a:ext cx="4620584" cy="77549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2400"/>
              <a:buNone/>
            </a:pPr>
            <a:r>
              <a:rPr lang="is-IS" b="1">
                <a:solidFill>
                  <a:srgbClr val="FFFFFF"/>
                </a:solidFill>
              </a:rPr>
              <a:t>25. september 2025</a:t>
            </a:r>
            <a:endParaRPr/>
          </a:p>
          <a:p>
            <a:pPr marL="0" lvl="0" indent="0" algn="l" rtl="0">
              <a:lnSpc>
                <a:spcPct val="90000"/>
              </a:lnSpc>
              <a:spcBef>
                <a:spcPts val="1000"/>
              </a:spcBef>
              <a:spcAft>
                <a:spcPts val="0"/>
              </a:spcAft>
              <a:buClr>
                <a:schemeClr val="dk1"/>
              </a:buClr>
              <a:buSzPts val="2400"/>
              <a:buNone/>
            </a:pPr>
            <a:endParaRPr>
              <a:solidFill>
                <a:srgbClr val="FFFFFF"/>
              </a:solidFill>
            </a:endParaRPr>
          </a:p>
        </p:txBody>
      </p:sp>
      <p:pic>
        <p:nvPicPr>
          <p:cNvPr id="336" name="Google Shape;336;p1" descr="School desk with books and pencils with chalkboard in background"/>
          <p:cNvPicPr preferRelativeResize="0"/>
          <p:nvPr/>
        </p:nvPicPr>
        <p:blipFill rotWithShape="1">
          <a:blip r:embed="rId4">
            <a:alphaModFix/>
          </a:blip>
          <a:srcRect l="41964" r="-2" b="-2"/>
          <a:stretch/>
        </p:blipFill>
        <p:spPr>
          <a:xfrm>
            <a:off x="6225997" y="-2458"/>
            <a:ext cx="5962785" cy="6858000"/>
          </a:xfrm>
          <a:custGeom>
            <a:avLst/>
            <a:gdLst/>
            <a:ahLst/>
            <a:cxnLst/>
            <a:rect l="l" t="t" r="r" b="b"/>
            <a:pathLst>
              <a:path w="5962785" h="6858000" extrusionOk="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10"/>
          <p:cNvSpPr txBox="1">
            <a:spLocks noGrp="1"/>
          </p:cNvSpPr>
          <p:nvPr>
            <p:ph type="title"/>
          </p:nvPr>
        </p:nvSpPr>
        <p:spPr>
          <a:xfrm>
            <a:off x="431371" y="0"/>
            <a:ext cx="10945216" cy="833636"/>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3200"/>
              <a:buFont typeface="Calibri"/>
              <a:buNone/>
            </a:pPr>
            <a:r>
              <a:rPr lang="is-IS" sz="3200"/>
              <a:t>Skoðunarmenn reikninga</a:t>
            </a:r>
            <a:endParaRPr/>
          </a:p>
        </p:txBody>
      </p:sp>
      <p:sp>
        <p:nvSpPr>
          <p:cNvPr id="404" name="Google Shape;404;p10"/>
          <p:cNvSpPr txBox="1">
            <a:spLocks noGrp="1"/>
          </p:cNvSpPr>
          <p:nvPr>
            <p:ph type="body" idx="1"/>
          </p:nvPr>
        </p:nvSpPr>
        <p:spPr>
          <a:xfrm>
            <a:off x="431371" y="1415820"/>
            <a:ext cx="11137237" cy="5112568"/>
          </a:xfrm>
          <a:prstGeom prst="rect">
            <a:avLst/>
          </a:prstGeom>
          <a:noFill/>
          <a:ln>
            <a:noFill/>
          </a:ln>
        </p:spPr>
        <p:txBody>
          <a:bodyPr spcFirstLastPara="1" wrap="square" lIns="91425" tIns="45700" rIns="91425" bIns="45700" anchor="t" anchorCtr="0">
            <a:normAutofit/>
          </a:bodyPr>
          <a:lstStyle/>
          <a:p>
            <a:pPr marL="136922" lvl="0" indent="-139700" algn="l" rtl="0">
              <a:spcBef>
                <a:spcPts val="0"/>
              </a:spcBef>
              <a:spcAft>
                <a:spcPts val="0"/>
              </a:spcAft>
              <a:buSzPts val="2200"/>
              <a:buChar char="▪"/>
            </a:pPr>
            <a:r>
              <a:rPr lang="is-IS" sz="2200"/>
              <a:t>Kosning tveggja skoðunarmanna reikninga ?</a:t>
            </a:r>
            <a:endParaRPr/>
          </a:p>
          <a:p>
            <a:pPr marL="136922" lvl="0" indent="0" algn="l" rtl="0">
              <a:spcBef>
                <a:spcPts val="440"/>
              </a:spcBef>
              <a:spcAft>
                <a:spcPts val="0"/>
              </a:spcAft>
              <a:buSzPts val="2200"/>
              <a:buNone/>
            </a:pPr>
            <a:endParaRPr sz="2200"/>
          </a:p>
          <a:p>
            <a:pPr marL="136922" lvl="0" indent="0" algn="l" rtl="0">
              <a:spcBef>
                <a:spcPts val="440"/>
              </a:spcBef>
              <a:spcAft>
                <a:spcPts val="0"/>
              </a:spcAft>
              <a:buSzPts val="2200"/>
              <a:buNone/>
            </a:pPr>
            <a:endParaRPr sz="2200"/>
          </a:p>
        </p:txBody>
      </p:sp>
      <p:sp>
        <p:nvSpPr>
          <p:cNvPr id="405" name="Google Shape;405;p10"/>
          <p:cNvSpPr txBox="1">
            <a:spLocks noGrp="1"/>
          </p:cNvSpPr>
          <p:nvPr>
            <p:ph type="sldNum" idx="12"/>
          </p:nvPr>
        </p:nvSpPr>
        <p:spPr>
          <a:xfrm>
            <a:off x="8737600" y="6453339"/>
            <a:ext cx="1870901"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s-IS"/>
              <a:t>10</a:t>
            </a:fld>
            <a:endParaRPr/>
          </a:p>
        </p:txBody>
      </p:sp>
      <p:sp>
        <p:nvSpPr>
          <p:cNvPr id="406" name="Google Shape;406;p10"/>
          <p:cNvSpPr txBox="1">
            <a:spLocks noGrp="1"/>
          </p:cNvSpPr>
          <p:nvPr>
            <p:ph type="body" idx="2"/>
          </p:nvPr>
        </p:nvSpPr>
        <p:spPr>
          <a:xfrm>
            <a:off x="431371" y="980728"/>
            <a:ext cx="10972800" cy="288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1350"/>
              <a:buNone/>
            </a:pPr>
            <a:endParaRPr/>
          </a:p>
        </p:txBody>
      </p:sp>
      <p:pic>
        <p:nvPicPr>
          <p:cNvPr id="407" name="Google Shape;407;p10" descr="Cringe_Hard ronald reagan trust but verify Memes &amp; GIFs - Imgflip"/>
          <p:cNvPicPr preferRelativeResize="0"/>
          <p:nvPr/>
        </p:nvPicPr>
        <p:blipFill rotWithShape="1">
          <a:blip r:embed="rId3">
            <a:alphaModFix/>
          </a:blip>
          <a:srcRect/>
          <a:stretch/>
        </p:blipFill>
        <p:spPr>
          <a:xfrm>
            <a:off x="5181600" y="2205723"/>
            <a:ext cx="5073328" cy="285660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11"/>
          <p:cNvSpPr txBox="1">
            <a:spLocks noGrp="1"/>
          </p:cNvSpPr>
          <p:nvPr>
            <p:ph type="title"/>
          </p:nvPr>
        </p:nvSpPr>
        <p:spPr>
          <a:xfrm>
            <a:off x="609600" y="3076"/>
            <a:ext cx="10972800" cy="833636"/>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3200"/>
              <a:buFont typeface="Calibri"/>
              <a:buNone/>
            </a:pPr>
            <a:r>
              <a:rPr lang="is-IS" sz="3200"/>
              <a:t>Skýrslur nefnda</a:t>
            </a:r>
            <a:endParaRPr/>
          </a:p>
        </p:txBody>
      </p:sp>
      <p:sp>
        <p:nvSpPr>
          <p:cNvPr id="413" name="Google Shape;413;p11"/>
          <p:cNvSpPr txBox="1">
            <a:spLocks noGrp="1"/>
          </p:cNvSpPr>
          <p:nvPr>
            <p:ph type="body" idx="1"/>
          </p:nvPr>
        </p:nvSpPr>
        <p:spPr>
          <a:xfrm>
            <a:off x="682248" y="1344714"/>
            <a:ext cx="10972800" cy="4525963"/>
          </a:xfrm>
          <a:prstGeom prst="rect">
            <a:avLst/>
          </a:prstGeom>
          <a:noFill/>
          <a:ln>
            <a:noFill/>
          </a:ln>
        </p:spPr>
        <p:txBody>
          <a:bodyPr spcFirstLastPara="1" wrap="square" lIns="91425" tIns="45700" rIns="91425" bIns="45700" anchor="t" anchorCtr="0">
            <a:normAutofit lnSpcReduction="20000"/>
          </a:bodyPr>
          <a:lstStyle/>
          <a:p>
            <a:pPr marL="0" lvl="0" indent="0" algn="l" rtl="0">
              <a:spcBef>
                <a:spcPts val="0"/>
              </a:spcBef>
              <a:spcAft>
                <a:spcPts val="0"/>
              </a:spcAft>
              <a:buSzPts val="2200"/>
              <a:buNone/>
            </a:pPr>
            <a:r>
              <a:rPr lang="is-IS" sz="2200" b="0" i="0">
                <a:solidFill>
                  <a:srgbClr val="333333"/>
                </a:solidFill>
                <a:latin typeface="Calibri"/>
                <a:ea typeface="Calibri"/>
                <a:cs typeface="Calibri"/>
                <a:sym typeface="Calibri"/>
              </a:rPr>
              <a:t>Skólaráð er samráðsvettvangur skólastjóra og skólasamfélagsins, það skal, auk skólastjóra, skipað fulltrúum foreldra, nemenda, kennara, annarra starfsmanna og fulltrúa grenndarsamfélags sem í okkar skóla er fulltrúi frá hverfisnefnd.</a:t>
            </a:r>
            <a:endParaRPr/>
          </a:p>
          <a:p>
            <a:pPr marL="0" lvl="0" indent="0" algn="l" rtl="0">
              <a:spcBef>
                <a:spcPts val="440"/>
              </a:spcBef>
              <a:spcAft>
                <a:spcPts val="0"/>
              </a:spcAft>
              <a:buSzPts val="2200"/>
              <a:buNone/>
            </a:pPr>
            <a:r>
              <a:rPr lang="is-IS" sz="2200" b="0" i="0">
                <a:solidFill>
                  <a:srgbClr val="333333"/>
                </a:solidFill>
                <a:latin typeface="Calibri"/>
                <a:ea typeface="Calibri"/>
                <a:cs typeface="Calibri"/>
                <a:sym typeface="Calibri"/>
              </a:rPr>
              <a:t>Nánari upplýsingar hér </a:t>
            </a:r>
            <a:r>
              <a:rPr lang="is-IS" sz="2200" b="0" i="0" u="sng">
                <a:solidFill>
                  <a:srgbClr val="333333"/>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http://www.naustaskoli.is/is/skolinn/skolarad</a:t>
            </a:r>
            <a:endParaRPr sz="2200" b="0" i="0">
              <a:solidFill>
                <a:srgbClr val="333333"/>
              </a:solidFill>
              <a:latin typeface="Calibri"/>
              <a:ea typeface="Calibri"/>
              <a:cs typeface="Calibri"/>
              <a:sym typeface="Calibri"/>
            </a:endParaRPr>
          </a:p>
          <a:p>
            <a:pPr marL="136922" lvl="0" indent="0" algn="l" rtl="0">
              <a:spcBef>
                <a:spcPts val="440"/>
              </a:spcBef>
              <a:spcAft>
                <a:spcPts val="0"/>
              </a:spcAft>
              <a:buSzPts val="2200"/>
              <a:buNone/>
            </a:pPr>
            <a:endParaRPr sz="2200">
              <a:highlight>
                <a:srgbClr val="FFFF00"/>
              </a:highlight>
              <a:latin typeface="Calibri"/>
              <a:ea typeface="Calibri"/>
              <a:cs typeface="Calibri"/>
              <a:sym typeface="Calibri"/>
            </a:endParaRPr>
          </a:p>
          <a:p>
            <a:pPr marL="0" lvl="0" indent="0" algn="l" rtl="0">
              <a:spcBef>
                <a:spcPts val="440"/>
              </a:spcBef>
              <a:spcAft>
                <a:spcPts val="0"/>
              </a:spcAft>
              <a:buSzPts val="2200"/>
              <a:buNone/>
            </a:pPr>
            <a:r>
              <a:rPr lang="is-IS" sz="2200">
                <a:latin typeface="Calibri"/>
                <a:ea typeface="Calibri"/>
                <a:cs typeface="Calibri"/>
                <a:sym typeface="Calibri"/>
              </a:rPr>
              <a:t>Á síðasta skólaári fundaði skólaráð </a:t>
            </a:r>
            <a:r>
              <a:rPr lang="is-IS" sz="2200"/>
              <a:t>5</a:t>
            </a:r>
            <a:r>
              <a:rPr lang="is-IS" sz="2200">
                <a:latin typeface="Calibri"/>
                <a:ea typeface="Calibri"/>
                <a:cs typeface="Calibri"/>
                <a:sym typeface="Calibri"/>
              </a:rPr>
              <a:t> sinnum.</a:t>
            </a:r>
            <a:endParaRPr/>
          </a:p>
          <a:p>
            <a:pPr marL="0" lvl="0" indent="0" algn="l" rtl="0">
              <a:spcBef>
                <a:spcPts val="440"/>
              </a:spcBef>
              <a:spcAft>
                <a:spcPts val="0"/>
              </a:spcAft>
              <a:buSzPts val="2200"/>
              <a:buNone/>
            </a:pPr>
            <a:r>
              <a:rPr lang="is-IS" sz="2200">
                <a:latin typeface="Calibri"/>
                <a:ea typeface="Calibri"/>
                <a:cs typeface="Calibri"/>
                <a:sym typeface="Calibri"/>
              </a:rPr>
              <a:t>Helstu málefni skólaráðs voru: </a:t>
            </a:r>
            <a:endParaRPr sz="2200">
              <a:highlight>
                <a:srgbClr val="FFFF00"/>
              </a:highlight>
              <a:latin typeface="Calibri"/>
              <a:ea typeface="Calibri"/>
              <a:cs typeface="Calibri"/>
              <a:sym typeface="Calibri"/>
            </a:endParaRPr>
          </a:p>
          <a:p>
            <a:pPr marL="267891" lvl="1" indent="-139700" algn="l" rtl="0">
              <a:spcBef>
                <a:spcPts val="440"/>
              </a:spcBef>
              <a:spcAft>
                <a:spcPts val="0"/>
              </a:spcAft>
              <a:buSzPts val="2200"/>
              <a:buChar char="»"/>
            </a:pPr>
            <a:r>
              <a:rPr lang="is-IS" sz="2200">
                <a:latin typeface="Calibri"/>
                <a:ea typeface="Calibri"/>
                <a:cs typeface="Calibri"/>
                <a:sym typeface="Calibri"/>
              </a:rPr>
              <a:t>Yfirferð á skóladagatali 202</a:t>
            </a:r>
            <a:r>
              <a:rPr lang="is-IS" sz="2200"/>
              <a:t>5</a:t>
            </a:r>
            <a:r>
              <a:rPr lang="is-IS" sz="2200">
                <a:latin typeface="Calibri"/>
                <a:ea typeface="Calibri"/>
                <a:cs typeface="Calibri"/>
                <a:sym typeface="Calibri"/>
              </a:rPr>
              <a:t>-202</a:t>
            </a:r>
            <a:r>
              <a:rPr lang="is-IS" sz="2200"/>
              <a:t>6</a:t>
            </a:r>
            <a:endParaRPr/>
          </a:p>
          <a:p>
            <a:pPr marL="267891" lvl="1" indent="-139700" algn="l" rtl="0">
              <a:spcBef>
                <a:spcPts val="440"/>
              </a:spcBef>
              <a:spcAft>
                <a:spcPts val="0"/>
              </a:spcAft>
              <a:buSzPts val="2200"/>
              <a:buChar char="»"/>
            </a:pPr>
            <a:r>
              <a:rPr lang="is-IS" sz="2200"/>
              <a:t>Hausthátíð</a:t>
            </a:r>
            <a:endParaRPr/>
          </a:p>
          <a:p>
            <a:pPr marL="267891" lvl="1" indent="-139700" algn="l" rtl="0">
              <a:spcBef>
                <a:spcPts val="440"/>
              </a:spcBef>
              <a:spcAft>
                <a:spcPts val="0"/>
              </a:spcAft>
              <a:buSzPts val="2200"/>
              <a:buChar char="»"/>
            </a:pPr>
            <a:r>
              <a:rPr lang="is-IS" sz="2200"/>
              <a:t>Virkja foreldra til þátttöku í skólastarfi</a:t>
            </a:r>
            <a:endParaRPr/>
          </a:p>
          <a:p>
            <a:pPr marL="267891" lvl="1" indent="-139700" algn="l" rtl="0">
              <a:spcBef>
                <a:spcPts val="440"/>
              </a:spcBef>
              <a:spcAft>
                <a:spcPts val="0"/>
              </a:spcAft>
              <a:buSzPts val="2200"/>
              <a:buChar char="»"/>
            </a:pPr>
            <a:r>
              <a:rPr lang="is-IS" sz="2200"/>
              <a:t>Hegðunarvandi og ofbeldi barna</a:t>
            </a:r>
            <a:endParaRPr sz="2200"/>
          </a:p>
          <a:p>
            <a:pPr marL="267891" lvl="1" indent="-139700" algn="l" rtl="0">
              <a:spcBef>
                <a:spcPts val="440"/>
              </a:spcBef>
              <a:spcAft>
                <a:spcPts val="0"/>
              </a:spcAft>
              <a:buSzPts val="2200"/>
              <a:buChar char="»"/>
            </a:pPr>
            <a:r>
              <a:rPr lang="is-IS" sz="2200"/>
              <a:t>Frístund</a:t>
            </a:r>
            <a:endParaRPr sz="2200"/>
          </a:p>
          <a:p>
            <a:pPr marL="267891" lvl="1" indent="-139700" algn="l" rtl="0">
              <a:spcBef>
                <a:spcPts val="440"/>
              </a:spcBef>
              <a:spcAft>
                <a:spcPts val="0"/>
              </a:spcAft>
              <a:buSzPts val="2200"/>
              <a:buChar char="»"/>
            </a:pPr>
            <a:r>
              <a:rPr lang="is-IS" sz="2200"/>
              <a:t>Fundað með formanni fræðslu og lýðheilsuráðs vegna frístundar</a:t>
            </a:r>
            <a:endParaRPr sz="22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12"/>
          <p:cNvSpPr txBox="1">
            <a:spLocks noGrp="1"/>
          </p:cNvSpPr>
          <p:nvPr>
            <p:ph type="title"/>
          </p:nvPr>
        </p:nvSpPr>
        <p:spPr>
          <a:xfrm>
            <a:off x="609600" y="3076"/>
            <a:ext cx="10972800" cy="833636"/>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3200"/>
              <a:buFont typeface="Calibri"/>
              <a:buNone/>
            </a:pPr>
            <a:r>
              <a:rPr lang="is-IS" sz="3200"/>
              <a:t>Skýrslur nefnda</a:t>
            </a:r>
            <a:endParaRPr sz="3200"/>
          </a:p>
        </p:txBody>
      </p:sp>
      <p:sp>
        <p:nvSpPr>
          <p:cNvPr id="419" name="Google Shape;419;p12"/>
          <p:cNvSpPr txBox="1">
            <a:spLocks noGrp="1"/>
          </p:cNvSpPr>
          <p:nvPr>
            <p:ph type="body" idx="1"/>
          </p:nvPr>
        </p:nvSpPr>
        <p:spPr>
          <a:xfrm>
            <a:off x="609600" y="1346040"/>
            <a:ext cx="10972800" cy="45259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200"/>
              <a:buNone/>
            </a:pPr>
            <a:r>
              <a:rPr lang="is-IS" sz="2200">
                <a:latin typeface="Calibri"/>
                <a:ea typeface="Calibri"/>
                <a:cs typeface="Calibri"/>
                <a:sym typeface="Calibri"/>
              </a:rPr>
              <a:t>S</a:t>
            </a:r>
            <a:r>
              <a:rPr lang="is-IS" sz="2200"/>
              <a:t>AMTAKA</a:t>
            </a:r>
            <a:r>
              <a:rPr lang="is-IS" sz="2200">
                <a:latin typeface="Calibri"/>
                <a:ea typeface="Calibri"/>
                <a:cs typeface="Calibri"/>
                <a:sym typeface="Calibri"/>
              </a:rPr>
              <a:t> eru samtök foreldrafélaga á Akureyri. Tilgangur Samtaka er að styrkja rödd foreldra sem hagsmunahóps í sveitarfélaginu og sameina krafta þeirra til góðra verka í skólamálum, meðal annars með því að auka samskipti milli foreldra og grunnskóla. Einnig hefur Samtaka beitt sér í forvarnarstarfi og fræðslu fyrir foreldra.</a:t>
            </a:r>
            <a:endParaRPr sz="2200">
              <a:latin typeface="Calibri"/>
              <a:ea typeface="Calibri"/>
              <a:cs typeface="Calibri"/>
              <a:sym typeface="Calibri"/>
            </a:endParaRPr>
          </a:p>
          <a:p>
            <a:pPr marL="0" lvl="0" indent="0" algn="l" rtl="0">
              <a:spcBef>
                <a:spcPts val="0"/>
              </a:spcBef>
              <a:spcAft>
                <a:spcPts val="0"/>
              </a:spcAft>
              <a:buSzPts val="2200"/>
              <a:buNone/>
            </a:pPr>
            <a:endParaRPr sz="2200"/>
          </a:p>
          <a:p>
            <a:pPr marL="0" lvl="0" indent="0" algn="l" rtl="0">
              <a:spcBef>
                <a:spcPts val="0"/>
              </a:spcBef>
              <a:spcAft>
                <a:spcPts val="0"/>
              </a:spcAft>
              <a:buSzPts val="2200"/>
              <a:buNone/>
            </a:pPr>
            <a:r>
              <a:rPr lang="is-IS" sz="2200"/>
              <a:t>Málefni sem voru rædd á fundum SAMTAKA</a:t>
            </a:r>
            <a:endParaRPr sz="2200"/>
          </a:p>
          <a:p>
            <a:pPr marL="457200" lvl="0" indent="-368300" algn="l" rtl="0">
              <a:spcBef>
                <a:spcPts val="440"/>
              </a:spcBef>
              <a:spcAft>
                <a:spcPts val="0"/>
              </a:spcAft>
              <a:buSzPts val="2200"/>
              <a:buChar char="-"/>
            </a:pPr>
            <a:r>
              <a:rPr lang="is-IS" sz="2200"/>
              <a:t>foreldrarölt í samráði við lögreglu</a:t>
            </a:r>
            <a:endParaRPr sz="2200"/>
          </a:p>
          <a:p>
            <a:pPr marL="457200" lvl="0" indent="-368300" algn="l" rtl="0">
              <a:spcBef>
                <a:spcPts val="0"/>
              </a:spcBef>
              <a:spcAft>
                <a:spcPts val="0"/>
              </a:spcAft>
              <a:buSzPts val="2200"/>
              <a:buChar char="-"/>
            </a:pPr>
            <a:r>
              <a:rPr lang="is-IS" sz="2200"/>
              <a:t>málþing og fræðsla fyrir foreldra og mögulega samstarfsaðila</a:t>
            </a:r>
            <a:endParaRPr sz="2200"/>
          </a:p>
          <a:p>
            <a:pPr marL="457200" lvl="0" indent="-368300" algn="l" rtl="0">
              <a:spcBef>
                <a:spcPts val="0"/>
              </a:spcBef>
              <a:spcAft>
                <a:spcPts val="0"/>
              </a:spcAft>
              <a:buSzPts val="2200"/>
              <a:buChar char="-"/>
            </a:pPr>
            <a:r>
              <a:rPr lang="is-IS" sz="2200"/>
              <a:t>fundað með samfélagslögreglu </a:t>
            </a:r>
            <a:endParaRPr sz="2200"/>
          </a:p>
          <a:p>
            <a:pPr marL="457200" lvl="0" indent="-368300" algn="l" rtl="0">
              <a:spcBef>
                <a:spcPts val="0"/>
              </a:spcBef>
              <a:spcAft>
                <a:spcPts val="0"/>
              </a:spcAft>
              <a:buSzPts val="2200"/>
              <a:buChar char="-"/>
            </a:pPr>
            <a:r>
              <a:rPr lang="is-IS" sz="2200"/>
              <a:t>aðkoma umferðaröryggisáætlunar hjá Akureyrarbæ</a:t>
            </a:r>
            <a:endParaRPr sz="2200"/>
          </a:p>
        </p:txBody>
      </p:sp>
      <p:sp>
        <p:nvSpPr>
          <p:cNvPr id="420" name="Google Shape;420;p12"/>
          <p:cNvSpPr txBox="1">
            <a:spLocks noGrp="1"/>
          </p:cNvSpPr>
          <p:nvPr>
            <p:ph type="sldNum" idx="12"/>
          </p:nvPr>
        </p:nvSpPr>
        <p:spPr>
          <a:xfrm>
            <a:off x="8688288" y="6381331"/>
            <a:ext cx="1870901"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s-I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13"/>
          <p:cNvSpPr txBox="1">
            <a:spLocks noGrp="1"/>
          </p:cNvSpPr>
          <p:nvPr>
            <p:ph type="title"/>
          </p:nvPr>
        </p:nvSpPr>
        <p:spPr>
          <a:xfrm>
            <a:off x="609600" y="3076"/>
            <a:ext cx="10972800" cy="833636"/>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2800"/>
              <a:buFont typeface="Calibri"/>
              <a:buNone/>
            </a:pPr>
            <a:r>
              <a:rPr lang="is-IS" sz="2800"/>
              <a:t>Fulltrúar í skólaráð og samtaka</a:t>
            </a:r>
            <a:endParaRPr sz="2800"/>
          </a:p>
        </p:txBody>
      </p:sp>
      <p:sp>
        <p:nvSpPr>
          <p:cNvPr id="426" name="Google Shape;426;p13"/>
          <p:cNvSpPr txBox="1">
            <a:spLocks noGrp="1"/>
          </p:cNvSpPr>
          <p:nvPr>
            <p:ph type="body" idx="1"/>
          </p:nvPr>
        </p:nvSpPr>
        <p:spPr>
          <a:xfrm>
            <a:off x="609600" y="1405101"/>
            <a:ext cx="10972800" cy="4525963"/>
          </a:xfrm>
          <a:prstGeom prst="rect">
            <a:avLst/>
          </a:prstGeom>
          <a:noFill/>
          <a:ln>
            <a:noFill/>
          </a:ln>
        </p:spPr>
        <p:txBody>
          <a:bodyPr spcFirstLastPara="1" wrap="square" lIns="91425" tIns="45700" rIns="91425" bIns="45700" anchor="t" anchorCtr="0">
            <a:normAutofit/>
          </a:bodyPr>
          <a:lstStyle/>
          <a:p>
            <a:pPr marL="136922" lvl="0" indent="-139700" algn="l" rtl="0">
              <a:spcBef>
                <a:spcPts val="0"/>
              </a:spcBef>
              <a:spcAft>
                <a:spcPts val="0"/>
              </a:spcAft>
              <a:buSzPts val="2200"/>
              <a:buChar char="▪"/>
            </a:pPr>
            <a:r>
              <a:rPr lang="is-IS" sz="2200" b="0" i="0">
                <a:solidFill>
                  <a:srgbClr val="333333"/>
                </a:solidFill>
                <a:latin typeface="Calibri"/>
                <a:ea typeface="Calibri"/>
                <a:cs typeface="Calibri"/>
                <a:sym typeface="Calibri"/>
              </a:rPr>
              <a:t>Fulltrúar foreldrafélagsins í skólaráði 2024-2025 </a:t>
            </a:r>
            <a:r>
              <a:rPr lang="is-IS" sz="2200">
                <a:solidFill>
                  <a:srgbClr val="333333"/>
                </a:solidFill>
                <a:latin typeface="Calibri"/>
                <a:ea typeface="Calibri"/>
                <a:cs typeface="Calibri"/>
                <a:sym typeface="Calibri"/>
              </a:rPr>
              <a:t>voru Rósa María Rúnarsdóttir og </a:t>
            </a:r>
            <a:r>
              <a:rPr lang="is-IS" sz="2200">
                <a:solidFill>
                  <a:srgbClr val="333333"/>
                </a:solidFill>
              </a:rPr>
              <a:t>Jóhanna Sif Hannesdóttir.</a:t>
            </a:r>
            <a:r>
              <a:rPr lang="is-IS" sz="2200">
                <a:solidFill>
                  <a:srgbClr val="333333"/>
                </a:solidFill>
                <a:latin typeface="Calibri"/>
                <a:ea typeface="Calibri"/>
                <a:cs typeface="Calibri"/>
                <a:sym typeface="Calibri"/>
              </a:rPr>
              <a:t>  </a:t>
            </a:r>
            <a:endParaRPr sz="2200">
              <a:solidFill>
                <a:srgbClr val="333333"/>
              </a:solidFill>
              <a:highlight>
                <a:srgbClr val="FFFF00"/>
              </a:highlight>
              <a:latin typeface="Calibri"/>
              <a:ea typeface="Calibri"/>
              <a:cs typeface="Calibri"/>
              <a:sym typeface="Calibri"/>
            </a:endParaRPr>
          </a:p>
          <a:p>
            <a:pPr marL="0" lvl="0" indent="0" algn="l" rtl="0">
              <a:spcBef>
                <a:spcPts val="440"/>
              </a:spcBef>
              <a:spcAft>
                <a:spcPts val="0"/>
              </a:spcAft>
              <a:buSzPts val="2200"/>
              <a:buNone/>
            </a:pPr>
            <a:endParaRPr sz="2200" b="0" i="0">
              <a:solidFill>
                <a:srgbClr val="333333"/>
              </a:solidFill>
              <a:latin typeface="Calibri"/>
              <a:ea typeface="Calibri"/>
              <a:cs typeface="Calibri"/>
              <a:sym typeface="Calibri"/>
            </a:endParaRPr>
          </a:p>
          <a:p>
            <a:pPr marL="136922" lvl="0" indent="-139700" algn="l" rtl="0">
              <a:spcBef>
                <a:spcPts val="440"/>
              </a:spcBef>
              <a:spcAft>
                <a:spcPts val="0"/>
              </a:spcAft>
              <a:buSzPts val="2200"/>
              <a:buChar char="▪"/>
            </a:pPr>
            <a:r>
              <a:rPr lang="is-IS" sz="2200">
                <a:latin typeface="Calibri"/>
                <a:ea typeface="Calibri"/>
                <a:cs typeface="Calibri"/>
                <a:sym typeface="Calibri"/>
              </a:rPr>
              <a:t>Fulltrúar foreldrafélagsins í Samtaka 2024-2025 voru Elísa Arnars Ólafsdóttir</a:t>
            </a:r>
            <a:r>
              <a:rPr lang="is-IS" sz="2200"/>
              <a:t>,</a:t>
            </a:r>
            <a:r>
              <a:rPr lang="is-IS" sz="2200">
                <a:latin typeface="Calibri"/>
                <a:ea typeface="Calibri"/>
                <a:cs typeface="Calibri"/>
                <a:sym typeface="Calibri"/>
              </a:rPr>
              <a:t> Anna Lilja Gunnlaugsdóttir</a:t>
            </a:r>
            <a:r>
              <a:rPr lang="is-IS" sz="2200"/>
              <a:t> og </a:t>
            </a:r>
            <a:r>
              <a:rPr lang="is-IS" sz="2200">
                <a:latin typeface="Calibri"/>
                <a:ea typeface="Calibri"/>
                <a:cs typeface="Calibri"/>
                <a:sym typeface="Calibri"/>
              </a:rPr>
              <a:t>Andrea Laufey Hauksd</a:t>
            </a:r>
            <a:r>
              <a:rPr lang="is-IS" sz="2200"/>
              <a:t>óttir.</a:t>
            </a:r>
            <a:endParaRPr/>
          </a:p>
          <a:p>
            <a:pPr marL="136922" lvl="0" indent="0" algn="l" rtl="0">
              <a:spcBef>
                <a:spcPts val="440"/>
              </a:spcBef>
              <a:spcAft>
                <a:spcPts val="0"/>
              </a:spcAft>
              <a:buSzPts val="2200"/>
              <a:buNone/>
            </a:pPr>
            <a:endParaRPr sz="2200">
              <a:latin typeface="Calibri"/>
              <a:ea typeface="Calibri"/>
              <a:cs typeface="Calibri"/>
              <a:sym typeface="Calibri"/>
            </a:endParaRPr>
          </a:p>
          <a:p>
            <a:pPr marL="0" lvl="0" indent="0" algn="l" rtl="0">
              <a:spcBef>
                <a:spcPts val="440"/>
              </a:spcBef>
              <a:spcAft>
                <a:spcPts val="0"/>
              </a:spcAft>
              <a:buSzPts val="2200"/>
              <a:buNone/>
            </a:pPr>
            <a:endParaRPr sz="2200">
              <a:latin typeface="Calibri"/>
              <a:ea typeface="Calibri"/>
              <a:cs typeface="Calibri"/>
              <a:sym typeface="Calibri"/>
            </a:endParaRPr>
          </a:p>
          <a:p>
            <a:pPr marL="0" lvl="0" indent="0" algn="l" rtl="0">
              <a:spcBef>
                <a:spcPts val="440"/>
              </a:spcBef>
              <a:spcAft>
                <a:spcPts val="0"/>
              </a:spcAft>
              <a:buSzPts val="2200"/>
              <a:buNone/>
            </a:pPr>
            <a:r>
              <a:rPr lang="is-IS" sz="2200">
                <a:latin typeface="Calibri"/>
                <a:ea typeface="Calibri"/>
                <a:cs typeface="Calibri"/>
                <a:sym typeface="Calibri"/>
              </a:rPr>
              <a:t>Stjórn foreldrafélagsins óskar eftir samþykki fundarins að fá að tilnefna fulltrúa fyrir yfirstandandi skólaár á fyrsta stjórnarfundi eftir aðalfund.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14"/>
          <p:cNvSpPr txBox="1">
            <a:spLocks noGrp="1"/>
          </p:cNvSpPr>
          <p:nvPr>
            <p:ph type="title"/>
          </p:nvPr>
        </p:nvSpPr>
        <p:spPr>
          <a:xfrm>
            <a:off x="431371" y="0"/>
            <a:ext cx="10945216" cy="833636"/>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3200"/>
              <a:buFont typeface="Calibri"/>
              <a:buNone/>
            </a:pPr>
            <a:r>
              <a:rPr lang="is-IS" sz="3200"/>
              <a:t>Önnur mál</a:t>
            </a:r>
            <a:endParaRPr/>
          </a:p>
        </p:txBody>
      </p:sp>
      <p:sp>
        <p:nvSpPr>
          <p:cNvPr id="432" name="Google Shape;432;p14"/>
          <p:cNvSpPr txBox="1">
            <a:spLocks noGrp="1"/>
          </p:cNvSpPr>
          <p:nvPr>
            <p:ph type="body" idx="1"/>
          </p:nvPr>
        </p:nvSpPr>
        <p:spPr>
          <a:xfrm>
            <a:off x="431372" y="1412776"/>
            <a:ext cx="11137237" cy="5112568"/>
          </a:xfrm>
          <a:prstGeom prst="rect">
            <a:avLst/>
          </a:prstGeom>
          <a:noFill/>
          <a:ln>
            <a:noFill/>
          </a:ln>
        </p:spPr>
        <p:txBody>
          <a:bodyPr spcFirstLastPara="1" wrap="square" lIns="91425" tIns="45700" rIns="91425" bIns="45700" anchor="t" anchorCtr="0">
            <a:normAutofit/>
          </a:bodyPr>
          <a:lstStyle/>
          <a:p>
            <a:pPr marL="136922" lvl="0" indent="-139700" algn="l" rtl="0">
              <a:lnSpc>
                <a:spcPct val="100000"/>
              </a:lnSpc>
              <a:spcBef>
                <a:spcPts val="0"/>
              </a:spcBef>
              <a:spcAft>
                <a:spcPts val="0"/>
              </a:spcAft>
              <a:buSzPts val="2200"/>
              <a:buChar char="▪"/>
            </a:pPr>
            <a:r>
              <a:rPr lang="is-IS" sz="2200">
                <a:latin typeface="Calibri"/>
                <a:ea typeface="Calibri"/>
                <a:cs typeface="Calibri"/>
                <a:sym typeface="Calibri"/>
              </a:rPr>
              <a:t>Kröfur sendar út að hausti og er félagsgjaldið kr 2.500 per heimili að viðbættum innheimtukostnaðir kr. 135</a:t>
            </a:r>
            <a:r>
              <a:rPr lang="is-IS" sz="2200"/>
              <a:t>.</a:t>
            </a:r>
            <a:r>
              <a:rPr lang="is-IS" sz="2200">
                <a:latin typeface="Calibri"/>
                <a:ea typeface="Calibri"/>
                <a:cs typeface="Calibri"/>
                <a:sym typeface="Calibri"/>
              </a:rPr>
              <a:t> Þ</a:t>
            </a:r>
            <a:r>
              <a:rPr lang="is-IS" sz="2200"/>
              <a:t>etta er</a:t>
            </a:r>
            <a:r>
              <a:rPr lang="is-IS" sz="2200">
                <a:latin typeface="Calibri"/>
                <a:ea typeface="Calibri"/>
                <a:cs typeface="Calibri"/>
                <a:sym typeface="Calibri"/>
              </a:rPr>
              <a:t> óháð fjölda barna</a:t>
            </a:r>
            <a:r>
              <a:rPr lang="is-IS" sz="2200"/>
              <a:t> og er </a:t>
            </a:r>
            <a:r>
              <a:rPr lang="is-IS" sz="2200">
                <a:latin typeface="Calibri"/>
                <a:ea typeface="Calibri"/>
                <a:cs typeface="Calibri"/>
                <a:sym typeface="Calibri"/>
              </a:rPr>
              <a:t>sú fjárhæð óbreytt frá fyrra ári. </a:t>
            </a:r>
            <a:r>
              <a:rPr lang="is-IS" sz="2200">
                <a:solidFill>
                  <a:srgbClr val="000000"/>
                </a:solidFill>
                <a:latin typeface="Calibri"/>
                <a:ea typeface="Calibri"/>
                <a:cs typeface="Calibri"/>
                <a:sym typeface="Calibri"/>
              </a:rPr>
              <a:t>Kröfur fyrir yfirstandandi skólaár </a:t>
            </a:r>
            <a:r>
              <a:rPr lang="is-IS" sz="2200">
                <a:solidFill>
                  <a:srgbClr val="000000"/>
                </a:solidFill>
              </a:rPr>
              <a:t>verða</a:t>
            </a:r>
            <a:r>
              <a:rPr lang="is-IS" sz="2200">
                <a:solidFill>
                  <a:srgbClr val="000000"/>
                </a:solidFill>
                <a:latin typeface="Calibri"/>
                <a:ea typeface="Calibri"/>
                <a:cs typeface="Calibri"/>
                <a:sym typeface="Calibri"/>
              </a:rPr>
              <a:t> sendar út flj</a:t>
            </a:r>
            <a:r>
              <a:rPr lang="is-IS" sz="2200">
                <a:solidFill>
                  <a:srgbClr val="000000"/>
                </a:solidFill>
              </a:rPr>
              <a:t>ótlega</a:t>
            </a:r>
            <a:r>
              <a:rPr lang="is-IS" sz="2200">
                <a:solidFill>
                  <a:srgbClr val="000000"/>
                </a:solidFill>
                <a:latin typeface="Calibri"/>
                <a:ea typeface="Calibri"/>
                <a:cs typeface="Calibri"/>
                <a:sym typeface="Calibri"/>
              </a:rPr>
              <a:t>. </a:t>
            </a:r>
            <a:endParaRPr/>
          </a:p>
          <a:p>
            <a:pPr marL="136922" lvl="0" indent="0" algn="l" rtl="0">
              <a:lnSpc>
                <a:spcPct val="100000"/>
              </a:lnSpc>
              <a:spcBef>
                <a:spcPts val="440"/>
              </a:spcBef>
              <a:spcAft>
                <a:spcPts val="0"/>
              </a:spcAft>
              <a:buSzPts val="2200"/>
              <a:buNone/>
            </a:pPr>
            <a:endParaRPr sz="2200">
              <a:latin typeface="Calibri"/>
              <a:ea typeface="Calibri"/>
              <a:cs typeface="Calibri"/>
              <a:sym typeface="Calibri"/>
            </a:endParaRPr>
          </a:p>
          <a:p>
            <a:pPr marL="136922" lvl="0" indent="-139700" algn="l" rtl="0">
              <a:lnSpc>
                <a:spcPct val="100000"/>
              </a:lnSpc>
              <a:spcBef>
                <a:spcPts val="440"/>
              </a:spcBef>
              <a:spcAft>
                <a:spcPts val="0"/>
              </a:spcAft>
              <a:buSzPts val="2200"/>
              <a:buChar char="▪"/>
            </a:pPr>
            <a:r>
              <a:rPr lang="is-IS" sz="2200"/>
              <a:t>Vonumst eftir góðum heimtum eins og áður og þökkum fyrir, því án ykkar þá er lítið sem foreldrafélagið getur gert til stuðnings skólans og krakkanna okkar</a:t>
            </a:r>
            <a:r>
              <a:rPr lang="is-IS" sz="2200">
                <a:latin typeface="Calibri"/>
                <a:ea typeface="Calibri"/>
                <a:cs typeface="Calibri"/>
                <a:sym typeface="Calibri"/>
              </a:rPr>
              <a:t>.</a:t>
            </a:r>
            <a:endParaRPr sz="2200">
              <a:latin typeface="Calibri"/>
              <a:ea typeface="Calibri"/>
              <a:cs typeface="Calibri"/>
              <a:sym typeface="Calibri"/>
            </a:endParaRPr>
          </a:p>
          <a:p>
            <a:pPr marL="136922" lvl="0" indent="0" algn="l" rtl="0">
              <a:lnSpc>
                <a:spcPct val="100000"/>
              </a:lnSpc>
              <a:spcBef>
                <a:spcPts val="440"/>
              </a:spcBef>
              <a:spcAft>
                <a:spcPts val="0"/>
              </a:spcAft>
              <a:buNone/>
            </a:pPr>
            <a:endParaRPr sz="2200"/>
          </a:p>
          <a:p>
            <a:pPr marL="136922" lvl="0" indent="-139700" algn="l" rtl="0">
              <a:lnSpc>
                <a:spcPct val="100000"/>
              </a:lnSpc>
              <a:spcBef>
                <a:spcPts val="440"/>
              </a:spcBef>
              <a:spcAft>
                <a:spcPts val="0"/>
              </a:spcAft>
              <a:buSzPts val="2200"/>
              <a:buChar char="▪"/>
            </a:pPr>
            <a:r>
              <a:rPr lang="is-IS" sz="2200"/>
              <a:t>Óskum eftir góðri samvinnu við foreldra svo að við getum látið verða af viðburðum og uppbroti sem börnin (og foreldrar) hafa gaman af, og haldið út góðri og virkri starfsemi félagsins.</a:t>
            </a:r>
            <a:endParaRPr sz="2200"/>
          </a:p>
          <a:p>
            <a:pPr marL="673893" lvl="4" indent="-214710" algn="l" rtl="0">
              <a:lnSpc>
                <a:spcPct val="100000"/>
              </a:lnSpc>
              <a:spcBef>
                <a:spcPts val="440"/>
              </a:spcBef>
              <a:spcAft>
                <a:spcPts val="0"/>
              </a:spcAft>
              <a:buSzPts val="2200"/>
              <a:buChar char="❖"/>
            </a:pPr>
            <a:r>
              <a:rPr lang="is-IS" sz="2200"/>
              <a:t>Annars nær foreldrafélagið bara að sinna lögbundnum verkefnum.</a:t>
            </a:r>
            <a:endParaRPr sz="2200"/>
          </a:p>
          <a:p>
            <a:pPr marL="136922" lvl="0" indent="-41671" algn="l" rtl="0">
              <a:spcBef>
                <a:spcPts val="300"/>
              </a:spcBef>
              <a:spcAft>
                <a:spcPts val="0"/>
              </a:spcAft>
              <a:buSzPts val="1500"/>
              <a:buNone/>
            </a:pPr>
            <a:endParaRPr>
              <a:latin typeface="Calibri"/>
              <a:ea typeface="Calibri"/>
              <a:cs typeface="Calibri"/>
              <a:sym typeface="Calibri"/>
            </a:endParaRPr>
          </a:p>
        </p:txBody>
      </p:sp>
      <p:sp>
        <p:nvSpPr>
          <p:cNvPr id="433" name="Google Shape;433;p14"/>
          <p:cNvSpPr txBox="1">
            <a:spLocks noGrp="1"/>
          </p:cNvSpPr>
          <p:nvPr>
            <p:ph type="body" idx="2"/>
          </p:nvPr>
        </p:nvSpPr>
        <p:spPr>
          <a:xfrm>
            <a:off x="431371" y="980728"/>
            <a:ext cx="10972800" cy="288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1800"/>
              <a:buNone/>
            </a:pPr>
            <a:r>
              <a:rPr lang="is-IS" sz="1800"/>
              <a:t>Félagsgjaldið</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15"/>
          <p:cNvSpPr txBox="1">
            <a:spLocks noGrp="1"/>
          </p:cNvSpPr>
          <p:nvPr>
            <p:ph type="title"/>
          </p:nvPr>
        </p:nvSpPr>
        <p:spPr>
          <a:xfrm>
            <a:off x="609600" y="3076"/>
            <a:ext cx="10972800" cy="833636"/>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3200"/>
              <a:buFont typeface="Calibri"/>
              <a:buNone/>
            </a:pPr>
            <a:r>
              <a:rPr lang="is-IS" sz="3200"/>
              <a:t>Önnur mál</a:t>
            </a:r>
            <a:endParaRPr sz="3200"/>
          </a:p>
        </p:txBody>
      </p:sp>
      <p:sp>
        <p:nvSpPr>
          <p:cNvPr id="439" name="Google Shape;439;p15"/>
          <p:cNvSpPr txBox="1">
            <a:spLocks noGrp="1"/>
          </p:cNvSpPr>
          <p:nvPr>
            <p:ph type="body" idx="1"/>
          </p:nvPr>
        </p:nvSpPr>
        <p:spPr>
          <a:xfrm>
            <a:off x="247457" y="1470893"/>
            <a:ext cx="5384800" cy="4525963"/>
          </a:xfrm>
          <a:prstGeom prst="rect">
            <a:avLst/>
          </a:prstGeom>
          <a:noFill/>
          <a:ln>
            <a:noFill/>
          </a:ln>
        </p:spPr>
        <p:txBody>
          <a:bodyPr spcFirstLastPara="1" wrap="square" lIns="91425" tIns="45700" rIns="91425" bIns="45700" anchor="t" anchorCtr="0">
            <a:normAutofit fontScale="92500" lnSpcReduction="20000"/>
          </a:bodyPr>
          <a:lstStyle/>
          <a:p>
            <a:pPr marL="136922" lvl="0" indent="-129222" algn="l" rtl="0">
              <a:spcBef>
                <a:spcPts val="0"/>
              </a:spcBef>
              <a:spcAft>
                <a:spcPts val="0"/>
              </a:spcAft>
              <a:buSzPct val="100000"/>
              <a:buChar char="▪"/>
            </a:pPr>
            <a:r>
              <a:rPr lang="is-IS" sz="2200"/>
              <a:t>Ákveðið var að vera ekki með bekkjarstyrki þetta skólaár en í staðinn voru keyptir hlutir inn í skólann í samráði við skólastjórnendur og kennara.</a:t>
            </a:r>
            <a:endParaRPr/>
          </a:p>
          <a:p>
            <a:pPr marL="406004" lvl="2" indent="-129064" algn="l" rtl="0">
              <a:spcBef>
                <a:spcPts val="380"/>
              </a:spcBef>
              <a:spcAft>
                <a:spcPts val="0"/>
              </a:spcAft>
              <a:buSzPct val="100000"/>
              <a:buChar char="•"/>
            </a:pPr>
            <a:r>
              <a:rPr lang="is-IS" sz="1900"/>
              <a:t>Forritunartæki - miðstig</a:t>
            </a:r>
            <a:endParaRPr/>
          </a:p>
          <a:p>
            <a:pPr marL="406003" lvl="2" indent="-129063" algn="l" rtl="0">
              <a:spcBef>
                <a:spcPts val="380"/>
              </a:spcBef>
              <a:spcAft>
                <a:spcPts val="0"/>
              </a:spcAft>
              <a:buSzPct val="100000"/>
              <a:buChar char="•"/>
            </a:pPr>
            <a:r>
              <a:rPr lang="is-IS" sz="1900"/>
              <a:t>Eldunardót fyrir útiskóla - yngsta stig</a:t>
            </a:r>
            <a:endParaRPr sz="1900"/>
          </a:p>
          <a:p>
            <a:pPr marL="406003" lvl="2" indent="-129063" algn="l" rtl="0">
              <a:spcBef>
                <a:spcPts val="380"/>
              </a:spcBef>
              <a:spcAft>
                <a:spcPts val="0"/>
              </a:spcAft>
              <a:buSzPct val="100000"/>
              <a:buChar char="•"/>
            </a:pPr>
            <a:r>
              <a:rPr lang="is-IS" sz="1900"/>
              <a:t>Upphýfingarstöng og fleira - unglingadeild</a:t>
            </a:r>
            <a:endParaRPr sz="1900"/>
          </a:p>
          <a:p>
            <a:pPr marL="406004" lvl="2" indent="-129064" algn="l" rtl="0">
              <a:spcBef>
                <a:spcPts val="380"/>
              </a:spcBef>
              <a:spcAft>
                <a:spcPts val="0"/>
              </a:spcAft>
              <a:buSzPct val="100000"/>
              <a:buChar char="•"/>
            </a:pPr>
            <a:r>
              <a:rPr lang="is-IS" sz="1900"/>
              <a:t>Bækur á bókasafnið</a:t>
            </a:r>
            <a:endParaRPr sz="1900"/>
          </a:p>
          <a:p>
            <a:pPr marL="0" lvl="0" indent="0" algn="l" rtl="0">
              <a:spcBef>
                <a:spcPts val="440"/>
              </a:spcBef>
              <a:spcAft>
                <a:spcPts val="0"/>
              </a:spcAft>
              <a:buSzPct val="100000"/>
              <a:buNone/>
            </a:pPr>
            <a:endParaRPr sz="2200"/>
          </a:p>
          <a:p>
            <a:pPr marL="136922" lvl="0" indent="-129222" algn="l" rtl="0">
              <a:spcBef>
                <a:spcPts val="440"/>
              </a:spcBef>
              <a:spcAft>
                <a:spcPts val="0"/>
              </a:spcAft>
              <a:buSzPct val="100000"/>
              <a:buChar char="▪"/>
            </a:pPr>
            <a:r>
              <a:rPr lang="is-IS" sz="2200"/>
              <a:t>Einnig var öllum bekkjum boðið í ísleiðangur þegar líða tók að skólalokum.</a:t>
            </a:r>
            <a:endParaRPr sz="2200">
              <a:latin typeface="Calibri"/>
              <a:ea typeface="Calibri"/>
              <a:cs typeface="Calibri"/>
              <a:sym typeface="Calibri"/>
            </a:endParaRPr>
          </a:p>
          <a:p>
            <a:pPr marL="406004" lvl="2" indent="-17463" algn="l" rtl="0">
              <a:spcBef>
                <a:spcPts val="380"/>
              </a:spcBef>
              <a:spcAft>
                <a:spcPts val="0"/>
              </a:spcAft>
              <a:buSzPct val="100000"/>
              <a:buNone/>
            </a:pPr>
            <a:endParaRPr sz="1900">
              <a:latin typeface="Calibri"/>
              <a:ea typeface="Calibri"/>
              <a:cs typeface="Calibri"/>
              <a:sym typeface="Calibri"/>
            </a:endParaRPr>
          </a:p>
          <a:p>
            <a:pPr marL="406004" lvl="2" indent="0" algn="l" rtl="0">
              <a:spcBef>
                <a:spcPts val="410"/>
              </a:spcBef>
              <a:spcAft>
                <a:spcPts val="0"/>
              </a:spcAft>
              <a:buSzPct val="100000"/>
              <a:buNone/>
            </a:pPr>
            <a:endParaRPr sz="2050">
              <a:solidFill>
                <a:srgbClr val="050505"/>
              </a:solidFill>
              <a:latin typeface="Calibri"/>
              <a:ea typeface="Calibri"/>
              <a:cs typeface="Calibri"/>
              <a:sym typeface="Calibri"/>
            </a:endParaRPr>
          </a:p>
          <a:p>
            <a:pPr marL="406004" lvl="2" indent="0" algn="l" rtl="0">
              <a:spcBef>
                <a:spcPts val="410"/>
              </a:spcBef>
              <a:spcAft>
                <a:spcPts val="0"/>
              </a:spcAft>
              <a:buSzPct val="100000"/>
              <a:buNone/>
            </a:pPr>
            <a:endParaRPr sz="2050">
              <a:solidFill>
                <a:srgbClr val="050505"/>
              </a:solidFill>
            </a:endParaRPr>
          </a:p>
          <a:p>
            <a:pPr marL="406004" lvl="2" indent="0" algn="l" rtl="0">
              <a:spcBef>
                <a:spcPts val="410"/>
              </a:spcBef>
              <a:spcAft>
                <a:spcPts val="0"/>
              </a:spcAft>
              <a:buSzPct val="100000"/>
              <a:buNone/>
            </a:pPr>
            <a:endParaRPr sz="2050">
              <a:solidFill>
                <a:srgbClr val="050505"/>
              </a:solidFill>
              <a:latin typeface="Calibri"/>
              <a:ea typeface="Calibri"/>
              <a:cs typeface="Calibri"/>
              <a:sym typeface="Calibri"/>
            </a:endParaRPr>
          </a:p>
          <a:p>
            <a:pPr marL="0" lvl="0" indent="0" algn="l" rtl="0">
              <a:spcBef>
                <a:spcPts val="180"/>
              </a:spcBef>
              <a:spcAft>
                <a:spcPts val="0"/>
              </a:spcAft>
              <a:buSzPct val="100000"/>
              <a:buNone/>
            </a:pPr>
            <a:endParaRPr b="0" i="0">
              <a:solidFill>
                <a:srgbClr val="050505"/>
              </a:solidFill>
              <a:latin typeface="Calibri"/>
              <a:ea typeface="Calibri"/>
              <a:cs typeface="Calibri"/>
              <a:sym typeface="Calibri"/>
            </a:endParaRPr>
          </a:p>
          <a:p>
            <a:pPr marL="136922" lvl="0" indent="-79772" algn="l" rtl="0">
              <a:spcBef>
                <a:spcPts val="180"/>
              </a:spcBef>
              <a:spcAft>
                <a:spcPts val="0"/>
              </a:spcAft>
              <a:buSzPct val="100000"/>
              <a:buNone/>
            </a:pPr>
            <a:endParaRPr>
              <a:solidFill>
                <a:srgbClr val="050505"/>
              </a:solidFill>
              <a:latin typeface="Calibri"/>
              <a:ea typeface="Calibri"/>
              <a:cs typeface="Calibri"/>
              <a:sym typeface="Calibri"/>
            </a:endParaRPr>
          </a:p>
        </p:txBody>
      </p:sp>
      <p:sp>
        <p:nvSpPr>
          <p:cNvPr id="440" name="Google Shape;440;p15"/>
          <p:cNvSpPr txBox="1"/>
          <p:nvPr/>
        </p:nvSpPr>
        <p:spPr>
          <a:xfrm>
            <a:off x="508000" y="960156"/>
            <a:ext cx="10972800" cy="28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1800"/>
              <a:buFont typeface="Noto Sans Symbols"/>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16"/>
          <p:cNvSpPr txBox="1">
            <a:spLocks noGrp="1"/>
          </p:cNvSpPr>
          <p:nvPr>
            <p:ph type="title"/>
          </p:nvPr>
        </p:nvSpPr>
        <p:spPr>
          <a:xfrm>
            <a:off x="431371" y="0"/>
            <a:ext cx="10945216" cy="833636"/>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3200"/>
              <a:buFont typeface="Calibri"/>
              <a:buNone/>
            </a:pPr>
            <a:r>
              <a:rPr lang="is-IS" sz="3200"/>
              <a:t>Önnur mál</a:t>
            </a:r>
            <a:endParaRPr/>
          </a:p>
        </p:txBody>
      </p:sp>
      <p:sp>
        <p:nvSpPr>
          <p:cNvPr id="446" name="Google Shape;446;p16"/>
          <p:cNvSpPr txBox="1">
            <a:spLocks noGrp="1"/>
          </p:cNvSpPr>
          <p:nvPr>
            <p:ph type="body" idx="1"/>
          </p:nvPr>
        </p:nvSpPr>
        <p:spPr>
          <a:xfrm>
            <a:off x="431372" y="1412776"/>
            <a:ext cx="11137237" cy="511256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000"/>
              <a:buNone/>
            </a:pPr>
            <a:r>
              <a:rPr lang="is-IS" sz="2000"/>
              <a:t>Lög, fundargerðir og upplýsingar um stjórn má finna á heimasíðu Naustaskóla, </a:t>
            </a:r>
            <a:r>
              <a:rPr lang="is-IS" sz="2000" u="sng">
                <a:solidFill>
                  <a:schemeClr val="hlink"/>
                </a:solidFill>
                <a:hlinkClick r:id="rId3"/>
              </a:rPr>
              <a:t>http://www.naustaskoli.is/is/foreldrar</a:t>
            </a:r>
            <a:endParaRPr sz="2000"/>
          </a:p>
          <a:p>
            <a:pPr marL="136922" lvl="0" indent="-35321" algn="l" rtl="0">
              <a:spcBef>
                <a:spcPts val="320"/>
              </a:spcBef>
              <a:spcAft>
                <a:spcPts val="0"/>
              </a:spcAft>
              <a:buSzPts val="1600"/>
              <a:buNone/>
            </a:pPr>
            <a:endParaRPr sz="1600"/>
          </a:p>
          <a:p>
            <a:pPr marL="136922" lvl="0" indent="-35321" algn="l" rtl="0">
              <a:spcBef>
                <a:spcPts val="320"/>
              </a:spcBef>
              <a:spcAft>
                <a:spcPts val="0"/>
              </a:spcAft>
              <a:buSzPts val="1600"/>
              <a:buNone/>
            </a:pPr>
            <a:endParaRPr sz="1600"/>
          </a:p>
          <a:p>
            <a:pPr marL="136922" lvl="0" indent="-35321" algn="l" rtl="0">
              <a:spcBef>
                <a:spcPts val="320"/>
              </a:spcBef>
              <a:spcAft>
                <a:spcPts val="0"/>
              </a:spcAft>
              <a:buSzPts val="1600"/>
              <a:buNone/>
            </a:pPr>
            <a:endParaRPr sz="1600"/>
          </a:p>
          <a:p>
            <a:pPr marL="136922" lvl="0" indent="-35321" algn="l" rtl="0">
              <a:spcBef>
                <a:spcPts val="320"/>
              </a:spcBef>
              <a:spcAft>
                <a:spcPts val="0"/>
              </a:spcAft>
              <a:buSzPts val="1600"/>
              <a:buNone/>
            </a:pPr>
            <a:endParaRPr sz="1600"/>
          </a:p>
          <a:p>
            <a:pPr marL="0" lvl="0" indent="0" algn="l" rtl="0">
              <a:spcBef>
                <a:spcPts val="400"/>
              </a:spcBef>
              <a:spcAft>
                <a:spcPts val="0"/>
              </a:spcAft>
              <a:buSzPts val="2000"/>
              <a:buNone/>
            </a:pPr>
            <a:endParaRPr sz="2000"/>
          </a:p>
          <a:p>
            <a:pPr marL="0" lvl="0" indent="0" algn="l" rtl="0">
              <a:spcBef>
                <a:spcPts val="400"/>
              </a:spcBef>
              <a:spcAft>
                <a:spcPts val="0"/>
              </a:spcAft>
              <a:buSzPts val="2000"/>
              <a:buNone/>
            </a:pPr>
            <a:r>
              <a:rPr lang="is-IS" sz="2000"/>
              <a:t>Félagið er með facebooksíðu </a:t>
            </a:r>
            <a:r>
              <a:rPr lang="is-IS" sz="2000" u="sng">
                <a:solidFill>
                  <a:schemeClr val="hlink"/>
                </a:solidFill>
                <a:hlinkClick r:id="rId4"/>
              </a:rPr>
              <a:t>„ Foreldrafélag Naustaskóla“ </a:t>
            </a:r>
            <a:endParaRPr sz="2000"/>
          </a:p>
          <a:p>
            <a:pPr marL="0" lvl="0" indent="0" algn="l" rtl="0">
              <a:spcBef>
                <a:spcPts val="400"/>
              </a:spcBef>
              <a:spcAft>
                <a:spcPts val="0"/>
              </a:spcAft>
              <a:buSzPts val="2000"/>
              <a:buNone/>
            </a:pPr>
            <a:endParaRPr sz="2000"/>
          </a:p>
          <a:p>
            <a:pPr marL="0" lvl="0" indent="0" algn="l" rtl="0">
              <a:spcBef>
                <a:spcPts val="400"/>
              </a:spcBef>
              <a:spcAft>
                <a:spcPts val="0"/>
              </a:spcAft>
              <a:buSzPts val="2000"/>
              <a:buNone/>
            </a:pPr>
            <a:r>
              <a:rPr lang="is-IS" sz="2000" u="sng">
                <a:solidFill>
                  <a:schemeClr val="hlink"/>
                </a:solidFill>
                <a:hlinkClick r:id="rId5"/>
              </a:rPr>
              <a:t>Naustaskóli</a:t>
            </a:r>
            <a:r>
              <a:rPr lang="is-IS" sz="2000"/>
              <a:t> er einnig með facebooksíðu</a:t>
            </a:r>
            <a:endParaRPr/>
          </a:p>
          <a:p>
            <a:pPr marL="0" lvl="0" indent="0" algn="l" rtl="0">
              <a:spcBef>
                <a:spcPts val="400"/>
              </a:spcBef>
              <a:spcAft>
                <a:spcPts val="0"/>
              </a:spcAft>
              <a:buSzPts val="2000"/>
              <a:buNone/>
            </a:pPr>
            <a:endParaRPr sz="2000"/>
          </a:p>
          <a:p>
            <a:pPr marL="0" lvl="0" indent="0" algn="l" rtl="0">
              <a:spcBef>
                <a:spcPts val="400"/>
              </a:spcBef>
              <a:spcAft>
                <a:spcPts val="0"/>
              </a:spcAft>
              <a:buSzPts val="2000"/>
              <a:buNone/>
            </a:pPr>
            <a:endParaRPr sz="2000"/>
          </a:p>
          <a:p>
            <a:pPr marL="136922" lvl="0" indent="-35321" algn="l" rtl="0">
              <a:spcBef>
                <a:spcPts val="320"/>
              </a:spcBef>
              <a:spcAft>
                <a:spcPts val="0"/>
              </a:spcAft>
              <a:buSzPts val="1600"/>
              <a:buNone/>
            </a:pPr>
            <a:endParaRPr sz="1600"/>
          </a:p>
          <a:p>
            <a:pPr marL="136922" lvl="0" indent="-35321" algn="l" rtl="0">
              <a:spcBef>
                <a:spcPts val="320"/>
              </a:spcBef>
              <a:spcAft>
                <a:spcPts val="0"/>
              </a:spcAft>
              <a:buSzPts val="1600"/>
              <a:buNone/>
            </a:pPr>
            <a:endParaRPr sz="1600"/>
          </a:p>
          <a:p>
            <a:pPr marL="136922" lvl="0" indent="-35321" algn="l" rtl="0">
              <a:spcBef>
                <a:spcPts val="320"/>
              </a:spcBef>
              <a:spcAft>
                <a:spcPts val="0"/>
              </a:spcAft>
              <a:buSzPts val="1600"/>
              <a:buNone/>
            </a:pPr>
            <a:endParaRPr sz="1600"/>
          </a:p>
        </p:txBody>
      </p:sp>
      <p:sp>
        <p:nvSpPr>
          <p:cNvPr id="447" name="Google Shape;447;p16"/>
          <p:cNvSpPr txBox="1">
            <a:spLocks noGrp="1"/>
          </p:cNvSpPr>
          <p:nvPr>
            <p:ph type="body" idx="2"/>
          </p:nvPr>
        </p:nvSpPr>
        <p:spPr>
          <a:xfrm>
            <a:off x="431371" y="980728"/>
            <a:ext cx="10972800" cy="288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1800"/>
              <a:buNone/>
            </a:pPr>
            <a:r>
              <a:rPr lang="is-IS" sz="1800"/>
              <a:t>Upplýsingavettvangur</a:t>
            </a:r>
            <a:endParaRPr/>
          </a:p>
        </p:txBody>
      </p:sp>
      <p:pic>
        <p:nvPicPr>
          <p:cNvPr id="448" name="Google Shape;448;p16"/>
          <p:cNvPicPr preferRelativeResize="0">
            <a:picLocks noGrp="1"/>
          </p:cNvPicPr>
          <p:nvPr>
            <p:ph type="body" idx="4294967295"/>
          </p:nvPr>
        </p:nvPicPr>
        <p:blipFill rotWithShape="1">
          <a:blip r:embed="rId6">
            <a:alphaModFix/>
          </a:blip>
          <a:srcRect/>
          <a:stretch/>
        </p:blipFill>
        <p:spPr>
          <a:xfrm>
            <a:off x="7505864" y="2383939"/>
            <a:ext cx="2908300" cy="1531938"/>
          </a:xfrm>
          <a:prstGeom prst="rect">
            <a:avLst/>
          </a:prstGeom>
          <a:noFill/>
          <a:ln>
            <a:noFill/>
          </a:ln>
        </p:spPr>
      </p:pic>
      <p:pic>
        <p:nvPicPr>
          <p:cNvPr id="449" name="Google Shape;449;p16"/>
          <p:cNvPicPr preferRelativeResize="0"/>
          <p:nvPr/>
        </p:nvPicPr>
        <p:blipFill rotWithShape="1">
          <a:blip r:embed="rId7">
            <a:alphaModFix/>
          </a:blip>
          <a:srcRect/>
          <a:stretch/>
        </p:blipFill>
        <p:spPr>
          <a:xfrm>
            <a:off x="609600" y="2303979"/>
            <a:ext cx="5486400" cy="718547"/>
          </a:xfrm>
          <a:prstGeom prst="rect">
            <a:avLst/>
          </a:prstGeom>
          <a:noFill/>
          <a:ln>
            <a:noFill/>
          </a:ln>
        </p:spPr>
      </p:pic>
      <p:sp>
        <p:nvSpPr>
          <p:cNvPr id="450" name="Google Shape;450;p16"/>
          <p:cNvSpPr txBox="1"/>
          <p:nvPr/>
        </p:nvSpPr>
        <p:spPr>
          <a:xfrm>
            <a:off x="7191375" y="1600202"/>
            <a:ext cx="4668328" cy="4525963"/>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2"/>
              </a:buClr>
              <a:buSzPts val="2000"/>
              <a:buFont typeface="Noto Sans Symbols"/>
              <a:buNone/>
            </a:pPr>
            <a:endParaRPr sz="2000" b="0" i="0" u="none" strike="noStrike" cap="none">
              <a:solidFill>
                <a:schemeClr val="dk1"/>
              </a:solidFill>
              <a:latin typeface="Calibri"/>
              <a:ea typeface="Calibri"/>
              <a:cs typeface="Calibri"/>
              <a:sym typeface="Calibri"/>
            </a:endParaRPr>
          </a:p>
          <a:p>
            <a:pPr marL="136922" marR="0" lvl="0" indent="-35321" algn="l" rtl="0">
              <a:spcBef>
                <a:spcPts val="320"/>
              </a:spcBef>
              <a:spcAft>
                <a:spcPts val="0"/>
              </a:spcAft>
              <a:buClr>
                <a:schemeClr val="dk2"/>
              </a:buClr>
              <a:buSzPts val="1600"/>
              <a:buFont typeface="Noto Sans Symbols"/>
              <a:buNone/>
            </a:pPr>
            <a:endParaRPr sz="1600" b="0" i="0" u="none" strike="noStrike" cap="none">
              <a:solidFill>
                <a:schemeClr val="dk1"/>
              </a:solidFill>
              <a:latin typeface="Calibri"/>
              <a:ea typeface="Calibri"/>
              <a:cs typeface="Calibri"/>
              <a:sym typeface="Calibri"/>
            </a:endParaRPr>
          </a:p>
          <a:p>
            <a:pPr marL="136922" marR="0" lvl="0" indent="0" algn="l" rtl="0">
              <a:spcBef>
                <a:spcPts val="440"/>
              </a:spcBef>
              <a:spcAft>
                <a:spcPts val="0"/>
              </a:spcAft>
              <a:buClr>
                <a:schemeClr val="dk2"/>
              </a:buClr>
              <a:buSzPts val="2200"/>
              <a:buFont typeface="Noto Sans Symbols"/>
              <a:buNone/>
            </a:pPr>
            <a:endParaRPr sz="2200" b="0" i="0" u="none" strike="noStrike" cap="none">
              <a:solidFill>
                <a:schemeClr val="dk1"/>
              </a:solidFill>
              <a:latin typeface="Calibri"/>
              <a:ea typeface="Calibri"/>
              <a:cs typeface="Calibri"/>
              <a:sym typeface="Calibri"/>
            </a:endParaRPr>
          </a:p>
          <a:p>
            <a:pPr marL="136922" marR="0" lvl="0" indent="0" algn="l" rtl="0">
              <a:spcBef>
                <a:spcPts val="440"/>
              </a:spcBef>
              <a:spcAft>
                <a:spcPts val="0"/>
              </a:spcAft>
              <a:buClr>
                <a:schemeClr val="dk2"/>
              </a:buClr>
              <a:buSzPts val="2200"/>
              <a:buFont typeface="Noto Sans Symbols"/>
              <a:buNone/>
            </a:pPr>
            <a:endParaRPr sz="2200" b="0" i="0" u="none" strike="noStrike" cap="none">
              <a:solidFill>
                <a:schemeClr val="dk1"/>
              </a:solidFill>
              <a:latin typeface="Calibri"/>
              <a:ea typeface="Calibri"/>
              <a:cs typeface="Calibri"/>
              <a:sym typeface="Calibri"/>
            </a:endParaRPr>
          </a:p>
          <a:p>
            <a:pPr marL="136922" marR="0" lvl="0" indent="0" algn="l" rtl="0">
              <a:spcBef>
                <a:spcPts val="440"/>
              </a:spcBef>
              <a:spcAft>
                <a:spcPts val="0"/>
              </a:spcAft>
              <a:buClr>
                <a:schemeClr val="dk2"/>
              </a:buClr>
              <a:buSzPts val="2200"/>
              <a:buFont typeface="Noto Sans Symbols"/>
              <a:buNone/>
            </a:pPr>
            <a:endParaRPr sz="2200" b="0" i="0" u="none" strike="noStrike" cap="none">
              <a:solidFill>
                <a:schemeClr val="dk1"/>
              </a:solidFill>
              <a:latin typeface="Calibri"/>
              <a:ea typeface="Calibri"/>
              <a:cs typeface="Calibri"/>
              <a:sym typeface="Calibri"/>
            </a:endParaRPr>
          </a:p>
          <a:p>
            <a:pPr marL="136922" marR="0" lvl="0" indent="0" algn="l" rtl="0">
              <a:spcBef>
                <a:spcPts val="440"/>
              </a:spcBef>
              <a:spcAft>
                <a:spcPts val="0"/>
              </a:spcAft>
              <a:buClr>
                <a:schemeClr val="dk2"/>
              </a:buClr>
              <a:buSzPts val="2200"/>
              <a:buFont typeface="Noto Sans Symbols"/>
              <a:buNone/>
            </a:pPr>
            <a:endParaRPr sz="2200" b="0" i="0" u="none" strike="noStrike" cap="none">
              <a:solidFill>
                <a:schemeClr val="dk1"/>
              </a:solidFill>
              <a:latin typeface="Calibri"/>
              <a:ea typeface="Calibri"/>
              <a:cs typeface="Calibri"/>
              <a:sym typeface="Calibri"/>
            </a:endParaRPr>
          </a:p>
          <a:p>
            <a:pPr marL="136922" marR="0" lvl="0" indent="0" algn="l" rtl="0">
              <a:spcBef>
                <a:spcPts val="440"/>
              </a:spcBef>
              <a:spcAft>
                <a:spcPts val="0"/>
              </a:spcAft>
              <a:buClr>
                <a:schemeClr val="dk2"/>
              </a:buClr>
              <a:buSzPts val="2200"/>
              <a:buFont typeface="Noto Sans Symbols"/>
              <a:buNone/>
            </a:pPr>
            <a:endParaRPr sz="2200" b="0" i="0" u="none" strike="noStrike" cap="non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g38336a7c83e_1_1"/>
          <p:cNvSpPr txBox="1">
            <a:spLocks noGrp="1"/>
          </p:cNvSpPr>
          <p:nvPr>
            <p:ph type="sldNum" idx="12"/>
          </p:nvPr>
        </p:nvSpPr>
        <p:spPr>
          <a:xfrm>
            <a:off x="8737600" y="6453339"/>
            <a:ext cx="18708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is-IS"/>
              <a:t>17</a:t>
            </a:fld>
            <a:endParaRPr/>
          </a:p>
        </p:txBody>
      </p:sp>
      <p:pic>
        <p:nvPicPr>
          <p:cNvPr id="456" name="Google Shape;456;g38336a7c83e_1_1" title="foreldrafélag logo.jpg"/>
          <p:cNvPicPr preferRelativeResize="0"/>
          <p:nvPr/>
        </p:nvPicPr>
        <p:blipFill>
          <a:blip r:embed="rId3">
            <a:alphaModFix/>
          </a:blip>
          <a:stretch>
            <a:fillRect/>
          </a:stretch>
        </p:blipFill>
        <p:spPr>
          <a:xfrm>
            <a:off x="3430925" y="1426875"/>
            <a:ext cx="5112599" cy="51125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17"/>
          <p:cNvSpPr txBox="1">
            <a:spLocks noGrp="1"/>
          </p:cNvSpPr>
          <p:nvPr>
            <p:ph type="title"/>
          </p:nvPr>
        </p:nvSpPr>
        <p:spPr>
          <a:xfrm>
            <a:off x="431371" y="0"/>
            <a:ext cx="10945216" cy="833636"/>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3200"/>
              <a:buFont typeface="Calibri"/>
              <a:buNone/>
            </a:pPr>
            <a:r>
              <a:rPr lang="is-IS" sz="3200"/>
              <a:t>Önnur mál</a:t>
            </a:r>
            <a:endParaRPr/>
          </a:p>
        </p:txBody>
      </p:sp>
      <p:sp>
        <p:nvSpPr>
          <p:cNvPr id="462" name="Google Shape;462;p17"/>
          <p:cNvSpPr txBox="1">
            <a:spLocks noGrp="1"/>
          </p:cNvSpPr>
          <p:nvPr>
            <p:ph type="body" idx="1"/>
          </p:nvPr>
        </p:nvSpPr>
        <p:spPr>
          <a:xfrm>
            <a:off x="431372" y="1412776"/>
            <a:ext cx="11137237" cy="5112568"/>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5000"/>
              <a:buNone/>
            </a:pPr>
            <a:endParaRPr sz="5000"/>
          </a:p>
          <a:p>
            <a:pPr marL="0" lvl="0" indent="0" algn="ctr" rtl="0">
              <a:spcBef>
                <a:spcPts val="1000"/>
              </a:spcBef>
              <a:spcAft>
                <a:spcPts val="0"/>
              </a:spcAft>
              <a:buSzPts val="5000"/>
              <a:buNone/>
            </a:pPr>
            <a:endParaRPr sz="5000"/>
          </a:p>
          <a:p>
            <a:pPr marL="0" lvl="0" indent="0" algn="ctr" rtl="0">
              <a:spcBef>
                <a:spcPts val="1000"/>
              </a:spcBef>
              <a:spcAft>
                <a:spcPts val="0"/>
              </a:spcAft>
              <a:buSzPts val="5000"/>
              <a:buNone/>
            </a:pPr>
            <a:r>
              <a:rPr lang="is-IS" sz="5000"/>
              <a:t>Takk fyrir!</a:t>
            </a:r>
            <a:endParaRPr/>
          </a:p>
        </p:txBody>
      </p:sp>
      <p:sp>
        <p:nvSpPr>
          <p:cNvPr id="463" name="Google Shape;463;p17"/>
          <p:cNvSpPr txBox="1">
            <a:spLocks noGrp="1"/>
          </p:cNvSpPr>
          <p:nvPr>
            <p:ph type="sldNum" idx="12"/>
          </p:nvPr>
        </p:nvSpPr>
        <p:spPr>
          <a:xfrm>
            <a:off x="8737600" y="6453339"/>
            <a:ext cx="1870901"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s-IS"/>
              <a:t>18</a:t>
            </a:fld>
            <a:endParaRPr/>
          </a:p>
        </p:txBody>
      </p:sp>
      <p:sp>
        <p:nvSpPr>
          <p:cNvPr id="464" name="Google Shape;464;p17"/>
          <p:cNvSpPr txBox="1">
            <a:spLocks noGrp="1"/>
          </p:cNvSpPr>
          <p:nvPr>
            <p:ph type="body" idx="2"/>
          </p:nvPr>
        </p:nvSpPr>
        <p:spPr>
          <a:xfrm>
            <a:off x="431371" y="980728"/>
            <a:ext cx="10972800" cy="288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1800"/>
              <a:buNone/>
            </a:pPr>
            <a:r>
              <a:rPr lang="is-IS" sz="1800">
                <a:latin typeface="Calibri"/>
                <a:ea typeface="Calibri"/>
                <a:cs typeface="Calibri"/>
                <a:sym typeface="Calibri"/>
              </a:rPr>
              <a:t>Brenni á ykkur spurningar, ábendingar eða athugasemdir hvetjum við ykkur til að hafa samband</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
          <p:cNvSpPr txBox="1">
            <a:spLocks noGrp="1"/>
          </p:cNvSpPr>
          <p:nvPr>
            <p:ph type="title"/>
          </p:nvPr>
        </p:nvSpPr>
        <p:spPr>
          <a:xfrm>
            <a:off x="609600" y="3076"/>
            <a:ext cx="10972800" cy="833636"/>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dk1"/>
              </a:buClr>
              <a:buSzPct val="100000"/>
              <a:buFont typeface="Calibri"/>
              <a:buNone/>
            </a:pPr>
            <a:br>
              <a:rPr lang="is-IS" sz="2800"/>
            </a:br>
            <a:br>
              <a:rPr lang="is-IS" sz="2800"/>
            </a:br>
            <a:br>
              <a:rPr lang="is-IS" sz="2800"/>
            </a:br>
            <a:r>
              <a:rPr lang="is-IS" sz="3600"/>
              <a:t>Dagskrá fundarins</a:t>
            </a:r>
            <a:endParaRPr sz="3600"/>
          </a:p>
        </p:txBody>
      </p:sp>
      <p:sp>
        <p:nvSpPr>
          <p:cNvPr id="342" name="Google Shape;342;p2"/>
          <p:cNvSpPr txBox="1">
            <a:spLocks noGrp="1"/>
          </p:cNvSpPr>
          <p:nvPr>
            <p:ph type="body" idx="1"/>
          </p:nvPr>
        </p:nvSpPr>
        <p:spPr>
          <a:xfrm>
            <a:off x="609600" y="1268582"/>
            <a:ext cx="10972800" cy="4738444"/>
          </a:xfrm>
          <a:prstGeom prst="rect">
            <a:avLst/>
          </a:prstGeom>
          <a:noFill/>
          <a:ln>
            <a:noFill/>
          </a:ln>
        </p:spPr>
        <p:txBody>
          <a:bodyPr spcFirstLastPara="1" wrap="square" lIns="91425" tIns="45700" rIns="91425" bIns="45700" anchor="t" anchorCtr="0">
            <a:noAutofit/>
          </a:bodyPr>
          <a:lstStyle/>
          <a:p>
            <a:pPr marL="136922" lvl="0" indent="-139700" algn="l" rtl="0">
              <a:lnSpc>
                <a:spcPct val="107000"/>
              </a:lnSpc>
              <a:spcBef>
                <a:spcPts val="0"/>
              </a:spcBef>
              <a:spcAft>
                <a:spcPts val="0"/>
              </a:spcAft>
              <a:buSzPts val="2200"/>
              <a:buChar char="▪"/>
            </a:pPr>
            <a:r>
              <a:rPr lang="is-IS" sz="2200">
                <a:latin typeface="Calibri"/>
                <a:ea typeface="Calibri"/>
                <a:cs typeface="Calibri"/>
                <a:sym typeface="Calibri"/>
              </a:rPr>
              <a:t>Kosning fundarstjóra og fundarritara </a:t>
            </a:r>
            <a:endParaRPr/>
          </a:p>
          <a:p>
            <a:pPr marL="136922" lvl="0" indent="-139700" algn="l" rtl="0">
              <a:lnSpc>
                <a:spcPct val="107000"/>
              </a:lnSpc>
              <a:spcBef>
                <a:spcPts val="1240"/>
              </a:spcBef>
              <a:spcAft>
                <a:spcPts val="0"/>
              </a:spcAft>
              <a:buSzPts val="2200"/>
              <a:buChar char="▪"/>
            </a:pPr>
            <a:r>
              <a:rPr lang="is-IS" sz="2200">
                <a:latin typeface="Calibri"/>
                <a:ea typeface="Calibri"/>
                <a:cs typeface="Calibri"/>
                <a:sym typeface="Calibri"/>
              </a:rPr>
              <a:t> Skýrsla stjórnar</a:t>
            </a:r>
            <a:endParaRPr/>
          </a:p>
          <a:p>
            <a:pPr marL="136922" lvl="0" indent="-139700" algn="l" rtl="0">
              <a:lnSpc>
                <a:spcPct val="107000"/>
              </a:lnSpc>
              <a:spcBef>
                <a:spcPts val="1240"/>
              </a:spcBef>
              <a:spcAft>
                <a:spcPts val="0"/>
              </a:spcAft>
              <a:buSzPts val="2200"/>
              <a:buChar char="▪"/>
            </a:pPr>
            <a:r>
              <a:rPr lang="is-IS" sz="2200">
                <a:latin typeface="Calibri"/>
                <a:ea typeface="Calibri"/>
                <a:cs typeface="Calibri"/>
                <a:sym typeface="Calibri"/>
              </a:rPr>
              <a:t>Lagabreytingar</a:t>
            </a:r>
            <a:endParaRPr/>
          </a:p>
          <a:p>
            <a:pPr marL="136922" lvl="0" indent="-139700" algn="l" rtl="0">
              <a:lnSpc>
                <a:spcPct val="107000"/>
              </a:lnSpc>
              <a:spcBef>
                <a:spcPts val="1240"/>
              </a:spcBef>
              <a:spcAft>
                <a:spcPts val="0"/>
              </a:spcAft>
              <a:buSzPts val="2200"/>
              <a:buChar char="▪"/>
            </a:pPr>
            <a:r>
              <a:rPr lang="is-IS" sz="2200">
                <a:latin typeface="Calibri"/>
                <a:ea typeface="Calibri"/>
                <a:cs typeface="Calibri"/>
                <a:sym typeface="Calibri"/>
              </a:rPr>
              <a:t>  Reikningar lagðir fram til samþykktar</a:t>
            </a:r>
            <a:endParaRPr/>
          </a:p>
          <a:p>
            <a:pPr marL="136922" lvl="0" indent="-139700" algn="l" rtl="0">
              <a:lnSpc>
                <a:spcPct val="107000"/>
              </a:lnSpc>
              <a:spcBef>
                <a:spcPts val="1240"/>
              </a:spcBef>
              <a:spcAft>
                <a:spcPts val="0"/>
              </a:spcAft>
              <a:buSzPts val="2200"/>
              <a:buChar char="▪"/>
            </a:pPr>
            <a:r>
              <a:rPr lang="is-IS" sz="2200">
                <a:latin typeface="Calibri"/>
                <a:ea typeface="Calibri"/>
                <a:cs typeface="Calibri"/>
                <a:sym typeface="Calibri"/>
              </a:rPr>
              <a:t>  Kosning formanns Foreldrafélagsins og annarra stjórnarmanna</a:t>
            </a:r>
            <a:endParaRPr/>
          </a:p>
          <a:p>
            <a:pPr marL="136922" lvl="0" indent="-139700" algn="l" rtl="0">
              <a:lnSpc>
                <a:spcPct val="107000"/>
              </a:lnSpc>
              <a:spcBef>
                <a:spcPts val="1240"/>
              </a:spcBef>
              <a:spcAft>
                <a:spcPts val="0"/>
              </a:spcAft>
              <a:buSzPts val="2200"/>
              <a:buChar char="▪"/>
            </a:pPr>
            <a:r>
              <a:rPr lang="is-IS" sz="2200">
                <a:latin typeface="Calibri"/>
                <a:ea typeface="Calibri"/>
                <a:cs typeface="Calibri"/>
                <a:sym typeface="Calibri"/>
              </a:rPr>
              <a:t>  Kosning tveggja skoðunarmanna reikninga</a:t>
            </a:r>
            <a:endParaRPr/>
          </a:p>
          <a:p>
            <a:pPr marL="136922" lvl="0" indent="-139700" algn="l" rtl="0">
              <a:lnSpc>
                <a:spcPct val="107000"/>
              </a:lnSpc>
              <a:spcBef>
                <a:spcPts val="1240"/>
              </a:spcBef>
              <a:spcAft>
                <a:spcPts val="0"/>
              </a:spcAft>
              <a:buSzPts val="2200"/>
              <a:buChar char="▪"/>
            </a:pPr>
            <a:r>
              <a:rPr lang="is-IS" sz="2200">
                <a:latin typeface="Calibri"/>
                <a:ea typeface="Calibri"/>
                <a:cs typeface="Calibri"/>
                <a:sym typeface="Calibri"/>
              </a:rPr>
              <a:t>  Skýrsla skólaráðs (fulltrúa foreldra) </a:t>
            </a:r>
            <a:endParaRPr/>
          </a:p>
          <a:p>
            <a:pPr marL="136922" lvl="0" indent="-139700" algn="l" rtl="0">
              <a:lnSpc>
                <a:spcPct val="107000"/>
              </a:lnSpc>
              <a:spcBef>
                <a:spcPts val="1240"/>
              </a:spcBef>
              <a:spcAft>
                <a:spcPts val="0"/>
              </a:spcAft>
              <a:buSzPts val="2200"/>
              <a:buChar char="▪"/>
            </a:pPr>
            <a:r>
              <a:rPr lang="is-IS" sz="2200">
                <a:latin typeface="Calibri"/>
                <a:ea typeface="Calibri"/>
                <a:cs typeface="Calibri"/>
                <a:sym typeface="Calibri"/>
              </a:rPr>
              <a:t> Kosning fulltrúa í skólaráð </a:t>
            </a:r>
            <a:endParaRPr/>
          </a:p>
          <a:p>
            <a:pPr marL="136922" lvl="0" indent="-139700" algn="l" rtl="0">
              <a:lnSpc>
                <a:spcPct val="107000"/>
              </a:lnSpc>
              <a:spcBef>
                <a:spcPts val="1240"/>
              </a:spcBef>
              <a:spcAft>
                <a:spcPts val="0"/>
              </a:spcAft>
              <a:buSzPts val="2200"/>
              <a:buChar char="▪"/>
            </a:pPr>
            <a:r>
              <a:rPr lang="is-IS" sz="2200">
                <a:latin typeface="Calibri"/>
                <a:ea typeface="Calibri"/>
                <a:cs typeface="Calibri"/>
                <a:sym typeface="Calibri"/>
              </a:rPr>
              <a:t> Önnur mál</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
          <p:cNvSpPr txBox="1">
            <a:spLocks noGrp="1"/>
          </p:cNvSpPr>
          <p:nvPr>
            <p:ph type="title"/>
          </p:nvPr>
        </p:nvSpPr>
        <p:spPr>
          <a:xfrm>
            <a:off x="431371" y="0"/>
            <a:ext cx="10945216" cy="833636"/>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3200"/>
              <a:buFont typeface="Calibri"/>
              <a:buNone/>
            </a:pPr>
            <a:r>
              <a:rPr lang="is-IS" sz="3200"/>
              <a:t>Skýrsla stjórnar</a:t>
            </a:r>
            <a:endParaRPr/>
          </a:p>
        </p:txBody>
      </p:sp>
      <p:sp>
        <p:nvSpPr>
          <p:cNvPr id="348" name="Google Shape;348;p3"/>
          <p:cNvSpPr txBox="1">
            <a:spLocks noGrp="1"/>
          </p:cNvSpPr>
          <p:nvPr>
            <p:ph type="body" idx="1"/>
          </p:nvPr>
        </p:nvSpPr>
        <p:spPr>
          <a:xfrm>
            <a:off x="431372" y="1412776"/>
            <a:ext cx="11137237" cy="511256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200"/>
              <a:buNone/>
            </a:pPr>
            <a:r>
              <a:rPr lang="is-IS" sz="2200">
                <a:latin typeface="Calibri"/>
                <a:ea typeface="Calibri"/>
                <a:cs typeface="Calibri"/>
                <a:sym typeface="Calibri"/>
              </a:rPr>
              <a:t>Á vegum foreldrafélagsins eru nokkur reglubundin verkefni og fastir útgjaldaliðir. Félagið á einnig fulltrúa í skólaráði Naustaskóla og stjórn Samtaka.  </a:t>
            </a:r>
            <a:r>
              <a:rPr lang="is-IS" sz="2200"/>
              <a:t>A</a:t>
            </a:r>
            <a:r>
              <a:rPr lang="is-IS" sz="2200">
                <a:latin typeface="Calibri"/>
                <a:ea typeface="Calibri"/>
                <a:cs typeface="Calibri"/>
                <a:sym typeface="Calibri"/>
              </a:rPr>
              <a:t>ð auki fundar félagið með stjórnendum Naustaskóla með hagsmuni nemenda að leiðarljósi. </a:t>
            </a:r>
            <a:endParaRPr/>
          </a:p>
          <a:p>
            <a:pPr marL="0" lvl="0" indent="0" algn="l" rtl="0">
              <a:spcBef>
                <a:spcPts val="440"/>
              </a:spcBef>
              <a:spcAft>
                <a:spcPts val="0"/>
              </a:spcAft>
              <a:buSzPts val="2200"/>
              <a:buNone/>
            </a:pPr>
            <a:endParaRPr sz="2200">
              <a:latin typeface="Calibri"/>
              <a:ea typeface="Calibri"/>
              <a:cs typeface="Calibri"/>
              <a:sym typeface="Calibri"/>
            </a:endParaRPr>
          </a:p>
          <a:p>
            <a:pPr marL="136922" lvl="0" indent="-139700" algn="l" rtl="0">
              <a:spcBef>
                <a:spcPts val="440"/>
              </a:spcBef>
              <a:spcAft>
                <a:spcPts val="0"/>
              </a:spcAft>
              <a:buSzPts val="2200"/>
              <a:buChar char="▪"/>
            </a:pPr>
            <a:r>
              <a:rPr lang="is-IS" sz="2200">
                <a:latin typeface="Calibri"/>
                <a:ea typeface="Calibri"/>
                <a:cs typeface="Calibri"/>
                <a:sym typeface="Calibri"/>
              </a:rPr>
              <a:t>Fastir liðir hafa verið í formi fjárstuðnings:				</a:t>
            </a:r>
            <a:endParaRPr/>
          </a:p>
          <a:p>
            <a:pPr marL="267891" lvl="1" indent="-130175" algn="l" rtl="0">
              <a:lnSpc>
                <a:spcPct val="150000"/>
              </a:lnSpc>
              <a:spcBef>
                <a:spcPts val="410"/>
              </a:spcBef>
              <a:spcAft>
                <a:spcPts val="0"/>
              </a:spcAft>
              <a:buSzPts val="2050"/>
              <a:buChar char="»"/>
            </a:pPr>
            <a:r>
              <a:rPr lang="is-IS" sz="2050"/>
              <a:t>Jólaskemmtun skólans &amp; jólagotterí</a:t>
            </a:r>
            <a:endParaRPr/>
          </a:p>
          <a:p>
            <a:pPr marL="267891" lvl="1" indent="-130175" algn="l" rtl="0">
              <a:lnSpc>
                <a:spcPct val="150000"/>
              </a:lnSpc>
              <a:spcBef>
                <a:spcPts val="410"/>
              </a:spcBef>
              <a:spcAft>
                <a:spcPts val="0"/>
              </a:spcAft>
              <a:buSzPts val="2050"/>
              <a:buChar char="»"/>
            </a:pPr>
            <a:r>
              <a:rPr lang="is-IS" sz="2050"/>
              <a:t>Tækjakaup eða aðföng fyrir skólann</a:t>
            </a:r>
            <a:endParaRPr/>
          </a:p>
          <a:p>
            <a:pPr marL="267891" lvl="1" indent="-130175" algn="l" rtl="0">
              <a:lnSpc>
                <a:spcPct val="150000"/>
              </a:lnSpc>
              <a:spcBef>
                <a:spcPts val="410"/>
              </a:spcBef>
              <a:spcAft>
                <a:spcPts val="0"/>
              </a:spcAft>
              <a:buSzPts val="2050"/>
              <a:buChar char="»"/>
            </a:pPr>
            <a:r>
              <a:rPr lang="is-IS" sz="2050"/>
              <a:t>Fyrirlestrar og fræðsla</a:t>
            </a:r>
            <a:endParaRPr/>
          </a:p>
          <a:p>
            <a:pPr marL="129778" lvl="1" indent="0" algn="l" rtl="0">
              <a:spcBef>
                <a:spcPts val="380"/>
              </a:spcBef>
              <a:spcAft>
                <a:spcPts val="0"/>
              </a:spcAft>
              <a:buSzPts val="1900"/>
              <a:buNone/>
            </a:pPr>
            <a:endParaRPr sz="1900">
              <a:highlight>
                <a:srgbClr val="FFFF00"/>
              </a:highlight>
            </a:endParaRPr>
          </a:p>
          <a:p>
            <a:pPr marL="267891" lvl="1" indent="-17462" algn="l" rtl="0">
              <a:spcBef>
                <a:spcPts val="380"/>
              </a:spcBef>
              <a:spcAft>
                <a:spcPts val="0"/>
              </a:spcAft>
              <a:buSzPts val="1900"/>
              <a:buNone/>
            </a:pPr>
            <a:endParaRPr sz="1900"/>
          </a:p>
          <a:p>
            <a:pPr marL="267891" lvl="1" indent="-17462" algn="l" rtl="0">
              <a:spcBef>
                <a:spcPts val="380"/>
              </a:spcBef>
              <a:spcAft>
                <a:spcPts val="0"/>
              </a:spcAft>
              <a:buSzPts val="1900"/>
              <a:buNone/>
            </a:pPr>
            <a:endParaRPr sz="1900"/>
          </a:p>
          <a:p>
            <a:pPr marL="267891" lvl="1" indent="-17462" algn="l" rtl="0">
              <a:spcBef>
                <a:spcPts val="380"/>
              </a:spcBef>
              <a:spcAft>
                <a:spcPts val="0"/>
              </a:spcAft>
              <a:buSzPts val="1900"/>
              <a:buNone/>
            </a:pPr>
            <a:endParaRPr sz="1900"/>
          </a:p>
          <a:p>
            <a:pPr marL="267891" lvl="1" indent="-17462" algn="l" rtl="0">
              <a:spcBef>
                <a:spcPts val="380"/>
              </a:spcBef>
              <a:spcAft>
                <a:spcPts val="0"/>
              </a:spcAft>
              <a:buSzPts val="1900"/>
              <a:buNone/>
            </a:pPr>
            <a:endParaRPr sz="1900"/>
          </a:p>
          <a:p>
            <a:pPr marL="267891" lvl="1" indent="-17462" algn="l" rtl="0">
              <a:spcBef>
                <a:spcPts val="380"/>
              </a:spcBef>
              <a:spcAft>
                <a:spcPts val="0"/>
              </a:spcAft>
              <a:buSzPts val="1900"/>
              <a:buNone/>
            </a:pPr>
            <a:endParaRPr sz="1900"/>
          </a:p>
          <a:p>
            <a:pPr marL="267891" lvl="1" indent="-17462" algn="l" rtl="0">
              <a:spcBef>
                <a:spcPts val="380"/>
              </a:spcBef>
              <a:spcAft>
                <a:spcPts val="0"/>
              </a:spcAft>
              <a:buSzPts val="1900"/>
              <a:buNone/>
            </a:pPr>
            <a:endParaRPr sz="1900"/>
          </a:p>
          <a:p>
            <a:pPr marL="267891" lvl="1" indent="-17462" algn="l" rtl="0">
              <a:spcBef>
                <a:spcPts val="380"/>
              </a:spcBef>
              <a:spcAft>
                <a:spcPts val="0"/>
              </a:spcAft>
              <a:buSzPts val="1900"/>
              <a:buNone/>
            </a:pPr>
            <a:endParaRPr sz="1900"/>
          </a:p>
          <a:p>
            <a:pPr marL="267891" lvl="1" indent="-17462" algn="l" rtl="0">
              <a:spcBef>
                <a:spcPts val="380"/>
              </a:spcBef>
              <a:spcAft>
                <a:spcPts val="0"/>
              </a:spcAft>
              <a:buSzPts val="1900"/>
              <a:buNone/>
            </a:pPr>
            <a:endParaRPr sz="1900"/>
          </a:p>
          <a:p>
            <a:pPr marL="267891" lvl="1" indent="-17462" algn="l" rtl="0">
              <a:spcBef>
                <a:spcPts val="380"/>
              </a:spcBef>
              <a:spcAft>
                <a:spcPts val="0"/>
              </a:spcAft>
              <a:buSzPts val="1900"/>
              <a:buNone/>
            </a:pPr>
            <a:endParaRPr sz="1900"/>
          </a:p>
          <a:p>
            <a:pPr marL="267891" lvl="1" indent="-17462" algn="l" rtl="0">
              <a:spcBef>
                <a:spcPts val="380"/>
              </a:spcBef>
              <a:spcAft>
                <a:spcPts val="0"/>
              </a:spcAft>
              <a:buSzPts val="1900"/>
              <a:buNone/>
            </a:pPr>
            <a:endParaRPr sz="1900"/>
          </a:p>
          <a:p>
            <a:pPr marL="267891" lvl="1" indent="-17462" algn="l" rtl="0">
              <a:spcBef>
                <a:spcPts val="380"/>
              </a:spcBef>
              <a:spcAft>
                <a:spcPts val="0"/>
              </a:spcAft>
              <a:buSzPts val="1900"/>
              <a:buNone/>
            </a:pPr>
            <a:endParaRPr sz="1900"/>
          </a:p>
          <a:p>
            <a:pPr marL="267891" lvl="1" indent="-17462" algn="l" rtl="0">
              <a:spcBef>
                <a:spcPts val="380"/>
              </a:spcBef>
              <a:spcAft>
                <a:spcPts val="0"/>
              </a:spcAft>
              <a:buSzPts val="1900"/>
              <a:buNone/>
            </a:pPr>
            <a:endParaRPr sz="1900"/>
          </a:p>
          <a:p>
            <a:pPr marL="267891" lvl="1" indent="-17462" algn="l" rtl="0">
              <a:spcBef>
                <a:spcPts val="380"/>
              </a:spcBef>
              <a:spcAft>
                <a:spcPts val="0"/>
              </a:spcAft>
              <a:buSzPts val="1900"/>
              <a:buNone/>
            </a:pPr>
            <a:endParaRPr sz="1900"/>
          </a:p>
          <a:p>
            <a:pPr marL="267891" lvl="1" indent="-17462" algn="l" rtl="0">
              <a:spcBef>
                <a:spcPts val="380"/>
              </a:spcBef>
              <a:spcAft>
                <a:spcPts val="0"/>
              </a:spcAft>
              <a:buSzPts val="1900"/>
              <a:buNone/>
            </a:pPr>
            <a:endParaRPr sz="1900"/>
          </a:p>
          <a:p>
            <a:pPr marL="267891" lvl="1" indent="-17462" algn="l" rtl="0">
              <a:spcBef>
                <a:spcPts val="380"/>
              </a:spcBef>
              <a:spcAft>
                <a:spcPts val="0"/>
              </a:spcAft>
              <a:buSzPts val="1900"/>
              <a:buNone/>
            </a:pPr>
            <a:endParaRPr sz="1900"/>
          </a:p>
          <a:p>
            <a:pPr marL="267891" lvl="1" indent="-17462" algn="l" rtl="0">
              <a:spcBef>
                <a:spcPts val="380"/>
              </a:spcBef>
              <a:spcAft>
                <a:spcPts val="0"/>
              </a:spcAft>
              <a:buSzPts val="1900"/>
              <a:buNone/>
            </a:pPr>
            <a:endParaRPr sz="1900"/>
          </a:p>
          <a:p>
            <a:pPr marL="267891" lvl="1" indent="-17462" algn="l" rtl="0">
              <a:spcBef>
                <a:spcPts val="380"/>
              </a:spcBef>
              <a:spcAft>
                <a:spcPts val="0"/>
              </a:spcAft>
              <a:buSzPts val="1900"/>
              <a:buNone/>
            </a:pPr>
            <a:endParaRPr sz="1900"/>
          </a:p>
          <a:p>
            <a:pPr marL="267891" lvl="1" indent="-17462" algn="l" rtl="0">
              <a:spcBef>
                <a:spcPts val="380"/>
              </a:spcBef>
              <a:spcAft>
                <a:spcPts val="0"/>
              </a:spcAft>
              <a:buSzPts val="1900"/>
              <a:buNone/>
            </a:pPr>
            <a:endParaRPr sz="1900"/>
          </a:p>
          <a:p>
            <a:pPr marL="267891" lvl="1" indent="-17462" algn="l" rtl="0">
              <a:spcBef>
                <a:spcPts val="380"/>
              </a:spcBef>
              <a:spcAft>
                <a:spcPts val="0"/>
              </a:spcAft>
              <a:buSzPts val="1900"/>
              <a:buNone/>
            </a:pPr>
            <a:endParaRPr sz="1900"/>
          </a:p>
          <a:p>
            <a:pPr marL="267891" lvl="1" indent="-17462" algn="l" rtl="0">
              <a:spcBef>
                <a:spcPts val="380"/>
              </a:spcBef>
              <a:spcAft>
                <a:spcPts val="0"/>
              </a:spcAft>
              <a:buSzPts val="1900"/>
              <a:buNone/>
            </a:pPr>
            <a:endParaRPr sz="1900"/>
          </a:p>
          <a:p>
            <a:pPr marL="267891" lvl="1" indent="-17462" algn="l" rtl="0">
              <a:spcBef>
                <a:spcPts val="380"/>
              </a:spcBef>
              <a:spcAft>
                <a:spcPts val="0"/>
              </a:spcAft>
              <a:buSzPts val="1900"/>
              <a:buNone/>
            </a:pPr>
            <a:endParaRPr sz="1900"/>
          </a:p>
          <a:p>
            <a:pPr marL="129778" lvl="1" indent="0" algn="l" rtl="0">
              <a:spcBef>
                <a:spcPts val="380"/>
              </a:spcBef>
              <a:spcAft>
                <a:spcPts val="0"/>
              </a:spcAft>
              <a:buSzPts val="1900"/>
              <a:buNone/>
            </a:pPr>
            <a:endParaRPr sz="1900"/>
          </a:p>
          <a:p>
            <a:pPr marL="267891" lvl="1" indent="-17462" algn="l" rtl="0">
              <a:spcBef>
                <a:spcPts val="380"/>
              </a:spcBef>
              <a:spcAft>
                <a:spcPts val="0"/>
              </a:spcAft>
              <a:buSzPts val="1900"/>
              <a:buNone/>
            </a:pPr>
            <a:endParaRPr sz="1900"/>
          </a:p>
          <a:p>
            <a:pPr marL="267891" lvl="1" indent="-17462" algn="l" rtl="0">
              <a:spcBef>
                <a:spcPts val="380"/>
              </a:spcBef>
              <a:spcAft>
                <a:spcPts val="0"/>
              </a:spcAft>
              <a:buSzPts val="1900"/>
              <a:buNone/>
            </a:pPr>
            <a:endParaRPr sz="1900"/>
          </a:p>
          <a:p>
            <a:pPr marL="267891" lvl="1" indent="-17462" algn="l" rtl="0">
              <a:spcBef>
                <a:spcPts val="380"/>
              </a:spcBef>
              <a:spcAft>
                <a:spcPts val="0"/>
              </a:spcAft>
              <a:buSzPts val="1900"/>
              <a:buNone/>
            </a:pPr>
            <a:endParaRPr sz="1900"/>
          </a:p>
          <a:p>
            <a:pPr marL="129778" lvl="1" indent="0" algn="l" rtl="0">
              <a:spcBef>
                <a:spcPts val="380"/>
              </a:spcBef>
              <a:spcAft>
                <a:spcPts val="0"/>
              </a:spcAft>
              <a:buSzPts val="1900"/>
              <a:buNone/>
            </a:pPr>
            <a:endParaRPr sz="1900"/>
          </a:p>
          <a:p>
            <a:pPr marL="129778" lvl="1" indent="0" algn="l" rtl="0">
              <a:spcBef>
                <a:spcPts val="380"/>
              </a:spcBef>
              <a:spcAft>
                <a:spcPts val="0"/>
              </a:spcAft>
              <a:buSzPts val="1900"/>
              <a:buNone/>
            </a:pPr>
            <a:endParaRPr sz="1900"/>
          </a:p>
          <a:p>
            <a:pPr marL="129778" lvl="1" indent="0" algn="l" rtl="0">
              <a:spcBef>
                <a:spcPts val="380"/>
              </a:spcBef>
              <a:spcAft>
                <a:spcPts val="0"/>
              </a:spcAft>
              <a:buSzPts val="1900"/>
              <a:buNone/>
            </a:pPr>
            <a:endParaRPr sz="1900"/>
          </a:p>
          <a:p>
            <a:pPr marL="129778" lvl="1" indent="0" algn="l" rtl="0">
              <a:spcBef>
                <a:spcPts val="380"/>
              </a:spcBef>
              <a:spcAft>
                <a:spcPts val="0"/>
              </a:spcAft>
              <a:buSzPts val="1900"/>
              <a:buNone/>
            </a:pPr>
            <a:endParaRPr sz="1900"/>
          </a:p>
          <a:p>
            <a:pPr marL="129778" lvl="1" indent="0" algn="l" rtl="0">
              <a:spcBef>
                <a:spcPts val="380"/>
              </a:spcBef>
              <a:spcAft>
                <a:spcPts val="0"/>
              </a:spcAft>
              <a:buSzPts val="1900"/>
              <a:buNone/>
            </a:pPr>
            <a:endParaRPr sz="1900"/>
          </a:p>
          <a:p>
            <a:pPr marL="129778" lvl="1" indent="0" algn="l" rtl="0">
              <a:spcBef>
                <a:spcPts val="380"/>
              </a:spcBef>
              <a:spcAft>
                <a:spcPts val="0"/>
              </a:spcAft>
              <a:buSzPts val="1900"/>
              <a:buNone/>
            </a:pPr>
            <a:endParaRPr sz="1900"/>
          </a:p>
          <a:p>
            <a:pPr marL="267891" lvl="1" indent="0" algn="l" rtl="0">
              <a:spcBef>
                <a:spcPts val="410"/>
              </a:spcBef>
              <a:spcAft>
                <a:spcPts val="0"/>
              </a:spcAft>
              <a:buSzPts val="2050"/>
              <a:buNone/>
            </a:pPr>
            <a:endParaRPr sz="2050"/>
          </a:p>
          <a:p>
            <a:pPr marL="267891" lvl="1" indent="0" algn="l" rtl="0">
              <a:spcBef>
                <a:spcPts val="410"/>
              </a:spcBef>
              <a:spcAft>
                <a:spcPts val="0"/>
              </a:spcAft>
              <a:buSzPts val="2050"/>
              <a:buNone/>
            </a:pPr>
            <a:endParaRPr sz="2050"/>
          </a:p>
        </p:txBody>
      </p:sp>
      <p:sp>
        <p:nvSpPr>
          <p:cNvPr id="349" name="Google Shape;349;p3"/>
          <p:cNvSpPr txBox="1">
            <a:spLocks noGrp="1"/>
          </p:cNvSpPr>
          <p:nvPr>
            <p:ph type="sldNum" idx="12"/>
          </p:nvPr>
        </p:nvSpPr>
        <p:spPr>
          <a:xfrm>
            <a:off x="8737600" y="6453339"/>
            <a:ext cx="1870901"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s-IS"/>
              <a:t>3</a:t>
            </a:fld>
            <a:endParaRPr/>
          </a:p>
        </p:txBody>
      </p:sp>
      <p:sp>
        <p:nvSpPr>
          <p:cNvPr id="350" name="Google Shape;350;p3"/>
          <p:cNvSpPr txBox="1">
            <a:spLocks noGrp="1"/>
          </p:cNvSpPr>
          <p:nvPr>
            <p:ph type="body" idx="2"/>
          </p:nvPr>
        </p:nvSpPr>
        <p:spPr>
          <a:xfrm>
            <a:off x="431371" y="980728"/>
            <a:ext cx="10972800" cy="288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2000"/>
              <a:buNone/>
            </a:pPr>
            <a:r>
              <a:rPr lang="is-IS" sz="2000" b="0">
                <a:latin typeface="Calibri"/>
                <a:ea typeface="Calibri"/>
                <a:cs typeface="Calibri"/>
                <a:sym typeface="Calibri"/>
              </a:rPr>
              <a:t>Stjórn fundaði </a:t>
            </a:r>
            <a:r>
              <a:rPr lang="is-IS" sz="2000"/>
              <a:t>8</a:t>
            </a:r>
            <a:r>
              <a:rPr lang="is-IS" sz="2000" b="0">
                <a:latin typeface="Calibri"/>
                <a:ea typeface="Calibri"/>
                <a:cs typeface="Calibri"/>
                <a:sym typeface="Calibri"/>
              </a:rPr>
              <a:t> sinnum á síðasta skólaári</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
          <p:cNvSpPr txBox="1">
            <a:spLocks noGrp="1"/>
          </p:cNvSpPr>
          <p:nvPr>
            <p:ph type="title"/>
          </p:nvPr>
        </p:nvSpPr>
        <p:spPr>
          <a:xfrm>
            <a:off x="335360" y="3076"/>
            <a:ext cx="9505056" cy="833636"/>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3200"/>
              <a:buFont typeface="Calibri"/>
              <a:buNone/>
            </a:pPr>
            <a:r>
              <a:rPr lang="is-IS" sz="3200"/>
              <a:t>Skýrsla stjórnar</a:t>
            </a:r>
            <a:endParaRPr sz="3200"/>
          </a:p>
        </p:txBody>
      </p:sp>
      <p:sp>
        <p:nvSpPr>
          <p:cNvPr id="356" name="Google Shape;356;p4"/>
          <p:cNvSpPr txBox="1">
            <a:spLocks noGrp="1"/>
          </p:cNvSpPr>
          <p:nvPr>
            <p:ph type="body" idx="1"/>
          </p:nvPr>
        </p:nvSpPr>
        <p:spPr>
          <a:xfrm>
            <a:off x="609600" y="2132857"/>
            <a:ext cx="5384800" cy="3993307"/>
          </a:xfrm>
          <a:prstGeom prst="rect">
            <a:avLst/>
          </a:prstGeom>
          <a:noFill/>
          <a:ln>
            <a:noFill/>
          </a:ln>
        </p:spPr>
        <p:txBody>
          <a:bodyPr spcFirstLastPara="1" wrap="square" lIns="91425" tIns="45700" rIns="91425" bIns="45700" anchor="t" anchorCtr="0">
            <a:normAutofit fontScale="70000" lnSpcReduction="20000"/>
          </a:bodyPr>
          <a:lstStyle/>
          <a:p>
            <a:pPr marL="136922" lvl="0" indent="-98822" algn="l" rtl="0">
              <a:spcBef>
                <a:spcPts val="400"/>
              </a:spcBef>
              <a:spcAft>
                <a:spcPts val="0"/>
              </a:spcAft>
              <a:buSzPct val="100000"/>
              <a:buFont typeface="Noto Sans Symbols"/>
              <a:buChar char="✔"/>
            </a:pPr>
            <a:r>
              <a:rPr lang="is-IS" sz="2000">
                <a:latin typeface="Calibri"/>
                <a:ea typeface="Calibri"/>
                <a:cs typeface="Calibri"/>
                <a:sym typeface="Calibri"/>
              </a:rPr>
              <a:t>Fyrirlest</a:t>
            </a:r>
            <a:r>
              <a:rPr lang="is-IS" sz="2000"/>
              <a:t>ur frá KVAN sem var opin fyrir alla</a:t>
            </a:r>
            <a:endParaRPr sz="2000"/>
          </a:p>
          <a:p>
            <a:pPr marL="457200" lvl="0" indent="-304800" algn="l" rtl="0">
              <a:lnSpc>
                <a:spcPct val="115000"/>
              </a:lnSpc>
              <a:spcBef>
                <a:spcPts val="0"/>
              </a:spcBef>
              <a:spcAft>
                <a:spcPts val="0"/>
              </a:spcAft>
              <a:buSzPct val="100000"/>
              <a:buFont typeface="Arial"/>
              <a:buChar char="-"/>
            </a:pPr>
            <a:r>
              <a:rPr lang="is-IS" sz="1714" i="1">
                <a:latin typeface="Arial"/>
                <a:ea typeface="Arial"/>
                <a:cs typeface="Arial"/>
                <a:sym typeface="Arial"/>
              </a:rPr>
              <a:t>Ofbeldishegðun og hegðunarvandi nemenda – Soffía Ámundadóttir</a:t>
            </a:r>
            <a:endParaRPr sz="614" i="1"/>
          </a:p>
          <a:p>
            <a:pPr marL="136922" lvl="0" indent="-98822" algn="l" rtl="0">
              <a:spcBef>
                <a:spcPts val="400"/>
              </a:spcBef>
              <a:spcAft>
                <a:spcPts val="0"/>
              </a:spcAft>
              <a:buSzPct val="100000"/>
              <a:buFont typeface="Noto Sans Symbols"/>
              <a:buChar char="✔"/>
            </a:pPr>
            <a:r>
              <a:rPr lang="is-IS" sz="2000">
                <a:latin typeface="Calibri"/>
                <a:ea typeface="Calibri"/>
                <a:cs typeface="Calibri"/>
                <a:sym typeface="Calibri"/>
              </a:rPr>
              <a:t>Jólaball</a:t>
            </a:r>
            <a:endParaRPr/>
          </a:p>
          <a:p>
            <a:pPr marL="136922" lvl="0" indent="-98822" algn="l" rtl="0">
              <a:spcBef>
                <a:spcPts val="400"/>
              </a:spcBef>
              <a:spcAft>
                <a:spcPts val="0"/>
              </a:spcAft>
              <a:buSzPct val="100000"/>
              <a:buFont typeface="Noto Sans Symbols"/>
              <a:buChar char="✔"/>
            </a:pPr>
            <a:r>
              <a:rPr lang="is-IS" sz="2000">
                <a:latin typeface="Calibri"/>
                <a:ea typeface="Calibri"/>
                <a:cs typeface="Calibri"/>
                <a:sym typeface="Calibri"/>
              </a:rPr>
              <a:t>Kaup á aðföngum fyrir skólann</a:t>
            </a:r>
            <a:endParaRPr sz="2000">
              <a:latin typeface="Calibri"/>
              <a:ea typeface="Calibri"/>
              <a:cs typeface="Calibri"/>
              <a:sym typeface="Calibri"/>
            </a:endParaRPr>
          </a:p>
          <a:p>
            <a:pPr marL="406003" lvl="2" indent="-169862" algn="l" rtl="0">
              <a:spcBef>
                <a:spcPts val="400"/>
              </a:spcBef>
              <a:spcAft>
                <a:spcPts val="0"/>
              </a:spcAft>
              <a:buSzPct val="100000"/>
              <a:buChar char="•"/>
            </a:pPr>
            <a:r>
              <a:rPr lang="is-IS" sz="2000"/>
              <a:t>bækur</a:t>
            </a:r>
            <a:endParaRPr sz="2000"/>
          </a:p>
          <a:p>
            <a:pPr marL="406003" lvl="2" indent="-169862" algn="l" rtl="0">
              <a:spcBef>
                <a:spcPts val="400"/>
              </a:spcBef>
              <a:spcAft>
                <a:spcPts val="0"/>
              </a:spcAft>
              <a:buSzPct val="100000"/>
              <a:buChar char="•"/>
            </a:pPr>
            <a:r>
              <a:rPr lang="is-IS" sz="2000"/>
              <a:t>forritunartæki</a:t>
            </a:r>
            <a:endParaRPr sz="2000"/>
          </a:p>
          <a:p>
            <a:pPr marL="406003" lvl="2" indent="-169862" algn="l" rtl="0">
              <a:spcBef>
                <a:spcPts val="400"/>
              </a:spcBef>
              <a:spcAft>
                <a:spcPts val="0"/>
              </a:spcAft>
              <a:buSzPct val="100000"/>
              <a:buChar char="•"/>
            </a:pPr>
            <a:r>
              <a:rPr lang="is-IS" sz="2000"/>
              <a:t>eldunardót</a:t>
            </a:r>
            <a:endParaRPr sz="2000"/>
          </a:p>
          <a:p>
            <a:pPr marL="136922" lvl="0" indent="-98822" algn="l" rtl="0">
              <a:spcBef>
                <a:spcPts val="400"/>
              </a:spcBef>
              <a:spcAft>
                <a:spcPts val="0"/>
              </a:spcAft>
              <a:buSzPct val="100000"/>
              <a:buFont typeface="Noto Sans Symbols"/>
              <a:buChar char="✔"/>
            </a:pPr>
            <a:r>
              <a:rPr lang="is-IS" sz="2000">
                <a:latin typeface="Calibri"/>
                <a:ea typeface="Calibri"/>
                <a:cs typeface="Calibri"/>
                <a:sym typeface="Calibri"/>
              </a:rPr>
              <a:t>Ísleiðangur í lok skólaárs</a:t>
            </a:r>
            <a:endParaRPr sz="2200">
              <a:latin typeface="Calibri"/>
              <a:ea typeface="Calibri"/>
              <a:cs typeface="Calibri"/>
              <a:sym typeface="Calibri"/>
            </a:endParaRPr>
          </a:p>
          <a:p>
            <a:pPr marL="136922" lvl="0" indent="0" algn="l" rtl="0">
              <a:spcBef>
                <a:spcPts val="440"/>
              </a:spcBef>
              <a:spcAft>
                <a:spcPts val="0"/>
              </a:spcAft>
              <a:buSzPct val="100000"/>
              <a:buNone/>
            </a:pPr>
            <a:endParaRPr sz="2200">
              <a:latin typeface="Calibri"/>
              <a:ea typeface="Calibri"/>
              <a:cs typeface="Calibri"/>
              <a:sym typeface="Calibri"/>
            </a:endParaRPr>
          </a:p>
          <a:p>
            <a:pPr marL="136922" lvl="0" indent="0" algn="l" rtl="0">
              <a:spcBef>
                <a:spcPts val="440"/>
              </a:spcBef>
              <a:spcAft>
                <a:spcPts val="0"/>
              </a:spcAft>
              <a:buSzPct val="100000"/>
              <a:buNone/>
            </a:pPr>
            <a:endParaRPr sz="2200">
              <a:latin typeface="Calibri"/>
              <a:ea typeface="Calibri"/>
              <a:cs typeface="Calibri"/>
              <a:sym typeface="Calibri"/>
            </a:endParaRPr>
          </a:p>
          <a:p>
            <a:pPr marL="136922" lvl="0" indent="0" algn="l" rtl="0">
              <a:spcBef>
                <a:spcPts val="440"/>
              </a:spcBef>
              <a:spcAft>
                <a:spcPts val="0"/>
              </a:spcAft>
              <a:buSzPct val="100000"/>
              <a:buNone/>
            </a:pPr>
            <a:endParaRPr sz="2200">
              <a:latin typeface="Calibri"/>
              <a:ea typeface="Calibri"/>
              <a:cs typeface="Calibri"/>
              <a:sym typeface="Calibri"/>
            </a:endParaRPr>
          </a:p>
          <a:p>
            <a:pPr marL="0" lvl="0" indent="0" algn="l" rtl="0">
              <a:spcBef>
                <a:spcPts val="440"/>
              </a:spcBef>
              <a:spcAft>
                <a:spcPts val="0"/>
              </a:spcAft>
              <a:buSzPct val="100000"/>
              <a:buNone/>
            </a:pPr>
            <a:endParaRPr sz="2200">
              <a:latin typeface="Calibri"/>
              <a:ea typeface="Calibri"/>
              <a:cs typeface="Calibri"/>
              <a:sym typeface="Calibri"/>
            </a:endParaRPr>
          </a:p>
          <a:p>
            <a:pPr marL="0" lvl="0" indent="0" algn="l" rtl="0">
              <a:spcBef>
                <a:spcPts val="440"/>
              </a:spcBef>
              <a:spcAft>
                <a:spcPts val="0"/>
              </a:spcAft>
              <a:buSzPct val="100000"/>
              <a:buNone/>
            </a:pPr>
            <a:endParaRPr sz="2200">
              <a:latin typeface="Calibri"/>
              <a:ea typeface="Calibri"/>
              <a:cs typeface="Calibri"/>
              <a:sym typeface="Calibri"/>
            </a:endParaRPr>
          </a:p>
          <a:p>
            <a:pPr marL="0" lvl="0" indent="0" algn="l" rtl="0">
              <a:spcBef>
                <a:spcPts val="440"/>
              </a:spcBef>
              <a:spcAft>
                <a:spcPts val="0"/>
              </a:spcAft>
              <a:buSzPct val="100000"/>
              <a:buNone/>
            </a:pPr>
            <a:endParaRPr sz="2200">
              <a:latin typeface="Calibri"/>
              <a:ea typeface="Calibri"/>
              <a:cs typeface="Calibri"/>
              <a:sym typeface="Calibri"/>
            </a:endParaRPr>
          </a:p>
          <a:p>
            <a:pPr marL="0" lvl="0" indent="0" algn="l" rtl="0">
              <a:spcBef>
                <a:spcPts val="440"/>
              </a:spcBef>
              <a:spcAft>
                <a:spcPts val="0"/>
              </a:spcAft>
              <a:buSzPct val="100000"/>
              <a:buNone/>
            </a:pPr>
            <a:endParaRPr sz="2200">
              <a:latin typeface="Calibri"/>
              <a:ea typeface="Calibri"/>
              <a:cs typeface="Calibri"/>
              <a:sym typeface="Calibri"/>
            </a:endParaRPr>
          </a:p>
          <a:p>
            <a:pPr marL="0" lvl="0" indent="0" algn="l" rtl="0">
              <a:spcBef>
                <a:spcPts val="440"/>
              </a:spcBef>
              <a:spcAft>
                <a:spcPts val="0"/>
              </a:spcAft>
              <a:buSzPct val="100000"/>
              <a:buNone/>
            </a:pPr>
            <a:endParaRPr sz="2200">
              <a:latin typeface="Calibri"/>
              <a:ea typeface="Calibri"/>
              <a:cs typeface="Calibri"/>
              <a:sym typeface="Calibri"/>
            </a:endParaRPr>
          </a:p>
        </p:txBody>
      </p:sp>
      <p:sp>
        <p:nvSpPr>
          <p:cNvPr id="357" name="Google Shape;357;p4"/>
          <p:cNvSpPr txBox="1">
            <a:spLocks noGrp="1"/>
          </p:cNvSpPr>
          <p:nvPr>
            <p:ph type="body" idx="2"/>
          </p:nvPr>
        </p:nvSpPr>
        <p:spPr>
          <a:xfrm>
            <a:off x="6197600" y="2132857"/>
            <a:ext cx="5384800" cy="3993307"/>
          </a:xfrm>
          <a:prstGeom prst="rect">
            <a:avLst/>
          </a:prstGeom>
          <a:noFill/>
          <a:ln>
            <a:noFill/>
          </a:ln>
        </p:spPr>
        <p:txBody>
          <a:bodyPr spcFirstLastPara="1" wrap="square" lIns="91425" tIns="45700" rIns="91425" bIns="45700" anchor="t" anchorCtr="0">
            <a:normAutofit fontScale="92500" lnSpcReduction="10000"/>
          </a:bodyPr>
          <a:lstStyle/>
          <a:p>
            <a:pPr marL="267891" lvl="1" indent="-129222" algn="l" rtl="0">
              <a:spcBef>
                <a:spcPts val="0"/>
              </a:spcBef>
              <a:spcAft>
                <a:spcPts val="0"/>
              </a:spcAft>
              <a:buSzPct val="100000"/>
              <a:buFont typeface="Noto Sans Symbols"/>
              <a:buChar char="✔"/>
            </a:pPr>
            <a:r>
              <a:rPr lang="is-IS" sz="2200"/>
              <a:t>Hreystibraut við skólann - Skólahreysti</a:t>
            </a:r>
            <a:endParaRPr/>
          </a:p>
          <a:p>
            <a:pPr marL="267891" lvl="1" indent="-129222" algn="l" rtl="0">
              <a:spcBef>
                <a:spcPts val="407"/>
              </a:spcBef>
              <a:spcAft>
                <a:spcPts val="0"/>
              </a:spcAft>
              <a:buSzPct val="100000"/>
              <a:buFont typeface="Noto Sans Symbols"/>
              <a:buChar char="✔"/>
            </a:pPr>
            <a:r>
              <a:rPr lang="is-IS" sz="2200"/>
              <a:t>Foreldrarölt / Foreldrasamstarf</a:t>
            </a:r>
            <a:endParaRPr sz="2200">
              <a:latin typeface="Calibri"/>
              <a:ea typeface="Calibri"/>
              <a:cs typeface="Calibri"/>
              <a:sym typeface="Calibri"/>
            </a:endParaRPr>
          </a:p>
          <a:p>
            <a:pPr marL="267891" lvl="1" indent="-129222" algn="l" rtl="0">
              <a:spcBef>
                <a:spcPts val="407"/>
              </a:spcBef>
              <a:spcAft>
                <a:spcPts val="0"/>
              </a:spcAft>
              <a:buSzPct val="100000"/>
              <a:buFont typeface="Noto Sans Symbols"/>
              <a:buChar char="✔"/>
            </a:pPr>
            <a:r>
              <a:rPr lang="is-IS" sz="2200"/>
              <a:t>Haust/V</a:t>
            </a:r>
            <a:r>
              <a:rPr lang="is-IS" sz="2200">
                <a:latin typeface="Calibri"/>
                <a:ea typeface="Calibri"/>
                <a:cs typeface="Calibri"/>
                <a:sym typeface="Calibri"/>
              </a:rPr>
              <a:t>orhátíð Naustaskóla</a:t>
            </a:r>
            <a:endParaRPr/>
          </a:p>
          <a:p>
            <a:pPr marL="267891" lvl="1" indent="-129222" algn="l" rtl="0">
              <a:spcBef>
                <a:spcPts val="407"/>
              </a:spcBef>
              <a:spcAft>
                <a:spcPts val="0"/>
              </a:spcAft>
              <a:buSzPct val="100000"/>
              <a:buFont typeface="Noto Sans Symbols"/>
              <a:buChar char="✔"/>
            </a:pPr>
            <a:r>
              <a:rPr lang="is-IS" sz="2200"/>
              <a:t>Hverfisgæsla</a:t>
            </a:r>
            <a:endParaRPr/>
          </a:p>
          <a:p>
            <a:pPr marL="267891" lvl="1" indent="-129222" algn="l" rtl="0">
              <a:spcBef>
                <a:spcPts val="407"/>
              </a:spcBef>
              <a:spcAft>
                <a:spcPts val="0"/>
              </a:spcAft>
              <a:buSzPct val="100000"/>
              <a:buFont typeface="Noto Sans Symbols"/>
              <a:buChar char="✔"/>
            </a:pPr>
            <a:r>
              <a:rPr lang="is-IS" sz="2200">
                <a:latin typeface="Calibri"/>
                <a:ea typeface="Calibri"/>
                <a:cs typeface="Calibri"/>
                <a:sym typeface="Calibri"/>
              </a:rPr>
              <a:t>Fræðsla fyrir foreldra og samráð meðal skóla</a:t>
            </a:r>
            <a:endParaRPr/>
          </a:p>
          <a:p>
            <a:pPr marL="267891" lvl="1" indent="-129222" algn="l" rtl="0">
              <a:spcBef>
                <a:spcPts val="407"/>
              </a:spcBef>
              <a:spcAft>
                <a:spcPts val="0"/>
              </a:spcAft>
              <a:buSzPct val="100000"/>
              <a:buFont typeface="Noto Sans Symbols"/>
              <a:buChar char="✔"/>
            </a:pPr>
            <a:r>
              <a:rPr lang="is-IS" sz="2200"/>
              <a:t>Frístundarmál</a:t>
            </a:r>
            <a:endParaRPr/>
          </a:p>
          <a:p>
            <a:pPr marL="267891" lvl="1" indent="0" algn="l" rtl="0">
              <a:spcBef>
                <a:spcPts val="407"/>
              </a:spcBef>
              <a:spcAft>
                <a:spcPts val="0"/>
              </a:spcAft>
              <a:buSzPct val="100000"/>
              <a:buFont typeface="Noto Sans Symbols"/>
              <a:buNone/>
            </a:pPr>
            <a:endParaRPr sz="2200">
              <a:latin typeface="Calibri"/>
              <a:ea typeface="Calibri"/>
              <a:cs typeface="Calibri"/>
              <a:sym typeface="Calibri"/>
            </a:endParaRPr>
          </a:p>
          <a:p>
            <a:pPr marL="267891" lvl="1" indent="0" algn="l" rtl="0">
              <a:spcBef>
                <a:spcPts val="407"/>
              </a:spcBef>
              <a:spcAft>
                <a:spcPts val="0"/>
              </a:spcAft>
              <a:buSzPct val="100000"/>
              <a:buFont typeface="Noto Sans Symbols"/>
              <a:buNone/>
            </a:pPr>
            <a:endParaRPr sz="2200">
              <a:latin typeface="Calibri"/>
              <a:ea typeface="Calibri"/>
              <a:cs typeface="Calibri"/>
              <a:sym typeface="Calibri"/>
            </a:endParaRPr>
          </a:p>
          <a:p>
            <a:pPr marL="267891" lvl="1" indent="0" algn="l" rtl="0">
              <a:spcBef>
                <a:spcPts val="407"/>
              </a:spcBef>
              <a:spcAft>
                <a:spcPts val="0"/>
              </a:spcAft>
              <a:buSzPct val="100000"/>
              <a:buFont typeface="Noto Sans Symbols"/>
              <a:buNone/>
            </a:pPr>
            <a:endParaRPr sz="2200">
              <a:latin typeface="Calibri"/>
              <a:ea typeface="Calibri"/>
              <a:cs typeface="Calibri"/>
              <a:sym typeface="Calibri"/>
            </a:endParaRPr>
          </a:p>
          <a:p>
            <a:pPr marL="267891" lvl="1" indent="0" algn="l" rtl="0">
              <a:spcBef>
                <a:spcPts val="407"/>
              </a:spcBef>
              <a:spcAft>
                <a:spcPts val="0"/>
              </a:spcAft>
              <a:buSzPct val="100000"/>
              <a:buFont typeface="Noto Sans Symbols"/>
              <a:buNone/>
            </a:pPr>
            <a:endParaRPr sz="2200">
              <a:latin typeface="Calibri"/>
              <a:ea typeface="Calibri"/>
              <a:cs typeface="Calibri"/>
              <a:sym typeface="Calibri"/>
            </a:endParaRPr>
          </a:p>
          <a:p>
            <a:pPr marL="267891" lvl="1" indent="0" algn="l" rtl="0">
              <a:spcBef>
                <a:spcPts val="407"/>
              </a:spcBef>
              <a:spcAft>
                <a:spcPts val="0"/>
              </a:spcAft>
              <a:buSzPct val="100000"/>
              <a:buFont typeface="Noto Sans Symbols"/>
              <a:buNone/>
            </a:pPr>
            <a:endParaRPr sz="2200">
              <a:latin typeface="Calibri"/>
              <a:ea typeface="Calibri"/>
              <a:cs typeface="Calibri"/>
              <a:sym typeface="Calibri"/>
            </a:endParaRPr>
          </a:p>
          <a:p>
            <a:pPr marL="267891" lvl="1" indent="-19399" algn="l" rtl="0">
              <a:spcBef>
                <a:spcPts val="351"/>
              </a:spcBef>
              <a:spcAft>
                <a:spcPts val="0"/>
              </a:spcAft>
              <a:buSzPct val="100000"/>
              <a:buNone/>
            </a:pPr>
            <a:endParaRPr sz="1900">
              <a:latin typeface="Calibri"/>
              <a:ea typeface="Calibri"/>
              <a:cs typeface="Calibri"/>
              <a:sym typeface="Calibri"/>
            </a:endParaRPr>
          </a:p>
        </p:txBody>
      </p:sp>
      <p:sp>
        <p:nvSpPr>
          <p:cNvPr id="358" name="Google Shape;358;p4"/>
          <p:cNvSpPr txBox="1">
            <a:spLocks noGrp="1"/>
          </p:cNvSpPr>
          <p:nvPr>
            <p:ph type="body" idx="3"/>
          </p:nvPr>
        </p:nvSpPr>
        <p:spPr>
          <a:xfrm>
            <a:off x="609600" y="1876722"/>
            <a:ext cx="5390400" cy="288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1800"/>
              <a:buNone/>
            </a:pPr>
            <a:r>
              <a:rPr lang="is-IS" sz="1800">
                <a:latin typeface="Calibri"/>
                <a:ea typeface="Calibri"/>
                <a:cs typeface="Calibri"/>
                <a:sym typeface="Calibri"/>
              </a:rPr>
              <a:t>Viðburðir og styrkir</a:t>
            </a:r>
            <a:endParaRPr sz="1800">
              <a:latin typeface="Calibri"/>
              <a:ea typeface="Calibri"/>
              <a:cs typeface="Calibri"/>
              <a:sym typeface="Calibri"/>
            </a:endParaRPr>
          </a:p>
        </p:txBody>
      </p:sp>
      <p:sp>
        <p:nvSpPr>
          <p:cNvPr id="359" name="Google Shape;359;p4"/>
          <p:cNvSpPr txBox="1">
            <a:spLocks noGrp="1"/>
          </p:cNvSpPr>
          <p:nvPr>
            <p:ph type="body" idx="4"/>
          </p:nvPr>
        </p:nvSpPr>
        <p:spPr>
          <a:xfrm>
            <a:off x="6192012" y="1836514"/>
            <a:ext cx="5390389" cy="28803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1800"/>
              <a:buNone/>
            </a:pPr>
            <a:r>
              <a:rPr lang="is-IS" sz="1800">
                <a:latin typeface="Calibri"/>
                <a:ea typeface="Calibri"/>
                <a:cs typeface="Calibri"/>
                <a:sym typeface="Calibri"/>
              </a:rPr>
              <a:t>Málefni til umræðu</a:t>
            </a:r>
            <a:endParaRPr sz="1800">
              <a:highlight>
                <a:srgbClr val="FFFF00"/>
              </a:highlight>
              <a:latin typeface="Calibri"/>
              <a:ea typeface="Calibri"/>
              <a:cs typeface="Calibri"/>
              <a:sym typeface="Calibri"/>
            </a:endParaRPr>
          </a:p>
        </p:txBody>
      </p:sp>
      <p:sp>
        <p:nvSpPr>
          <p:cNvPr id="360" name="Google Shape;360;p4"/>
          <p:cNvSpPr txBox="1">
            <a:spLocks noGrp="1"/>
          </p:cNvSpPr>
          <p:nvPr>
            <p:ph type="body" idx="5"/>
          </p:nvPr>
        </p:nvSpPr>
        <p:spPr>
          <a:xfrm>
            <a:off x="335360" y="1052736"/>
            <a:ext cx="10945216" cy="28803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2000"/>
              <a:buNone/>
            </a:pPr>
            <a:r>
              <a:rPr lang="is-IS" sz="2000" b="0"/>
              <a:t>Það sem náðist að gera og helst var rætt.</a:t>
            </a:r>
            <a:endParaRPr sz="2000" b="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
          <p:cNvSpPr txBox="1">
            <a:spLocks noGrp="1"/>
          </p:cNvSpPr>
          <p:nvPr>
            <p:ph type="title"/>
          </p:nvPr>
        </p:nvSpPr>
        <p:spPr>
          <a:xfrm>
            <a:off x="431371" y="0"/>
            <a:ext cx="10945216" cy="833636"/>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3200"/>
              <a:buFont typeface="Calibri"/>
              <a:buNone/>
            </a:pPr>
            <a:r>
              <a:rPr lang="is-IS" sz="3200"/>
              <a:t>Lagabreytingar</a:t>
            </a:r>
            <a:endParaRPr/>
          </a:p>
        </p:txBody>
      </p:sp>
      <p:sp>
        <p:nvSpPr>
          <p:cNvPr id="366" name="Google Shape;366;p5"/>
          <p:cNvSpPr txBox="1">
            <a:spLocks noGrp="1"/>
          </p:cNvSpPr>
          <p:nvPr>
            <p:ph type="sldNum" idx="12"/>
          </p:nvPr>
        </p:nvSpPr>
        <p:spPr>
          <a:xfrm>
            <a:off x="8737600" y="6453339"/>
            <a:ext cx="1870901"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s-IS"/>
              <a:t>5</a:t>
            </a:fld>
            <a:endParaRPr/>
          </a:p>
        </p:txBody>
      </p:sp>
      <p:sp>
        <p:nvSpPr>
          <p:cNvPr id="367" name="Google Shape;367;p5"/>
          <p:cNvSpPr txBox="1">
            <a:spLocks noGrp="1"/>
          </p:cNvSpPr>
          <p:nvPr>
            <p:ph type="body" idx="2"/>
          </p:nvPr>
        </p:nvSpPr>
        <p:spPr>
          <a:xfrm>
            <a:off x="513590" y="979206"/>
            <a:ext cx="10972800" cy="288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1800"/>
              <a:buNone/>
            </a:pPr>
            <a:endParaRPr sz="1800"/>
          </a:p>
        </p:txBody>
      </p:sp>
      <p:sp>
        <p:nvSpPr>
          <p:cNvPr id="368" name="Google Shape;368;p5"/>
          <p:cNvSpPr txBox="1">
            <a:spLocks noGrp="1"/>
          </p:cNvSpPr>
          <p:nvPr>
            <p:ph type="body" idx="1"/>
          </p:nvPr>
        </p:nvSpPr>
        <p:spPr>
          <a:xfrm>
            <a:off x="431372" y="1412776"/>
            <a:ext cx="11137237" cy="5112568"/>
          </a:xfrm>
          <a:prstGeom prst="rect">
            <a:avLst/>
          </a:prstGeom>
          <a:noFill/>
          <a:ln>
            <a:noFill/>
          </a:ln>
        </p:spPr>
        <p:txBody>
          <a:bodyPr spcFirstLastPara="1" wrap="square" lIns="91425" tIns="45700" rIns="91425" bIns="45700" anchor="t" anchorCtr="0">
            <a:normAutofit/>
          </a:bodyPr>
          <a:lstStyle/>
          <a:p>
            <a:pPr marL="136922" lvl="0" indent="-139700" algn="l" rtl="0">
              <a:spcBef>
                <a:spcPts val="0"/>
              </a:spcBef>
              <a:spcAft>
                <a:spcPts val="0"/>
              </a:spcAft>
              <a:buSzPts val="2200"/>
              <a:buChar char="▪"/>
            </a:pPr>
            <a:r>
              <a:rPr lang="is-IS" sz="2200"/>
              <a:t>Engar lagabreytingar lagðar til </a:t>
            </a:r>
            <a:br>
              <a:rPr lang="is-IS" sz="1900"/>
            </a:br>
            <a:endParaRPr sz="19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6"/>
          <p:cNvSpPr txBox="1">
            <a:spLocks noGrp="1"/>
          </p:cNvSpPr>
          <p:nvPr>
            <p:ph type="title"/>
          </p:nvPr>
        </p:nvSpPr>
        <p:spPr>
          <a:xfrm>
            <a:off x="609600" y="3076"/>
            <a:ext cx="10972800" cy="833636"/>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3200"/>
              <a:buFont typeface="Calibri"/>
              <a:buNone/>
            </a:pPr>
            <a:r>
              <a:rPr lang="is-IS"/>
              <a:t>Ársreikningur 2024-2025</a:t>
            </a:r>
            <a:endParaRPr/>
          </a:p>
        </p:txBody>
      </p:sp>
      <p:sp>
        <p:nvSpPr>
          <p:cNvPr id="374" name="Google Shape;374;p6"/>
          <p:cNvSpPr txBox="1">
            <a:spLocks noGrp="1"/>
          </p:cNvSpPr>
          <p:nvPr>
            <p:ph type="body" idx="2"/>
          </p:nvPr>
        </p:nvSpPr>
        <p:spPr>
          <a:xfrm>
            <a:off x="6197600" y="1166018"/>
            <a:ext cx="5384800" cy="5243171"/>
          </a:xfrm>
          <a:prstGeom prst="rect">
            <a:avLst/>
          </a:prstGeom>
          <a:noFill/>
          <a:ln>
            <a:noFill/>
          </a:ln>
        </p:spPr>
        <p:txBody>
          <a:bodyPr spcFirstLastPara="1" wrap="square" lIns="91425" tIns="45700" rIns="91425" bIns="45700" anchor="t" anchorCtr="0">
            <a:normAutofit/>
          </a:bodyPr>
          <a:lstStyle/>
          <a:p>
            <a:pPr marL="136922" lvl="0" indent="-139700" algn="l" rtl="0">
              <a:spcBef>
                <a:spcPts val="0"/>
              </a:spcBef>
              <a:spcAft>
                <a:spcPts val="0"/>
              </a:spcAft>
              <a:buSzPts val="2200"/>
              <a:buChar char="▪"/>
            </a:pPr>
            <a:r>
              <a:rPr lang="is-IS" sz="2200"/>
              <a:t>Gjöld foreldrafélagsins umfram tekjur á sl. ári voru kr. 13.682</a:t>
            </a:r>
            <a:endParaRPr/>
          </a:p>
          <a:p>
            <a:pPr marL="136922" lvl="0" indent="-139700" algn="l" rtl="0">
              <a:spcBef>
                <a:spcPts val="440"/>
              </a:spcBef>
              <a:spcAft>
                <a:spcPts val="0"/>
              </a:spcAft>
              <a:buSzPts val="2200"/>
              <a:buChar char="▪"/>
            </a:pPr>
            <a:r>
              <a:rPr lang="is-IS" sz="2200"/>
              <a:t>Innheimtar voru 234 af 245 kröfum sem skiluðu kr. 616.590 </a:t>
            </a:r>
            <a:r>
              <a:rPr lang="is-IS" sz="1600"/>
              <a:t>(95,5% heimtur)</a:t>
            </a:r>
            <a:endParaRPr/>
          </a:p>
          <a:p>
            <a:pPr marL="136922" lvl="0" indent="-139700" algn="l" rtl="0">
              <a:spcBef>
                <a:spcPts val="440"/>
              </a:spcBef>
              <a:spcAft>
                <a:spcPts val="0"/>
              </a:spcAft>
              <a:buSzPts val="2200"/>
              <a:buChar char="▪"/>
            </a:pPr>
            <a:r>
              <a:rPr lang="is-IS" sz="2200"/>
              <a:t>Stærstu stöku útgjaldaliðir ársins voru kaup fyrir öll stigin, ásamt fyrirlestri</a:t>
            </a:r>
            <a:endParaRPr sz="2200">
              <a:solidFill>
                <a:srgbClr val="FF0000"/>
              </a:solidFill>
            </a:endParaRPr>
          </a:p>
          <a:p>
            <a:pPr marL="136922" lvl="0" indent="-139700" algn="l" rtl="0">
              <a:spcBef>
                <a:spcPts val="440"/>
              </a:spcBef>
              <a:spcAft>
                <a:spcPts val="0"/>
              </a:spcAft>
              <a:buSzPts val="2200"/>
              <a:buChar char="▪"/>
            </a:pPr>
            <a:r>
              <a:rPr lang="is-IS" sz="2200"/>
              <a:t>Innistæða í upphafi skólaárs 31.8 2025 var kr. 135.892</a:t>
            </a:r>
            <a:endParaRPr/>
          </a:p>
        </p:txBody>
      </p:sp>
      <p:pic>
        <p:nvPicPr>
          <p:cNvPr id="375" name="Google Shape;375;p6"/>
          <p:cNvPicPr preferRelativeResize="0"/>
          <p:nvPr/>
        </p:nvPicPr>
        <p:blipFill>
          <a:blip r:embed="rId3">
            <a:alphaModFix/>
          </a:blip>
          <a:stretch>
            <a:fillRect/>
          </a:stretch>
        </p:blipFill>
        <p:spPr>
          <a:xfrm>
            <a:off x="152400" y="989112"/>
            <a:ext cx="5892800" cy="531287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7"/>
          <p:cNvSpPr txBox="1">
            <a:spLocks noGrp="1"/>
          </p:cNvSpPr>
          <p:nvPr>
            <p:ph type="title"/>
          </p:nvPr>
        </p:nvSpPr>
        <p:spPr>
          <a:xfrm>
            <a:off x="431371" y="0"/>
            <a:ext cx="10945216" cy="833636"/>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3200"/>
              <a:buFont typeface="Calibri"/>
              <a:buNone/>
            </a:pPr>
            <a:r>
              <a:rPr lang="is-IS" sz="3200"/>
              <a:t>Ársreikningur 2024-2025</a:t>
            </a:r>
            <a:endParaRPr/>
          </a:p>
        </p:txBody>
      </p:sp>
      <p:sp>
        <p:nvSpPr>
          <p:cNvPr id="381" name="Google Shape;381;p7"/>
          <p:cNvSpPr txBox="1">
            <a:spLocks noGrp="1"/>
          </p:cNvSpPr>
          <p:nvPr>
            <p:ph type="body" idx="2"/>
          </p:nvPr>
        </p:nvSpPr>
        <p:spPr>
          <a:xfrm>
            <a:off x="431371" y="980728"/>
            <a:ext cx="10972800" cy="288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1400"/>
              <a:buNone/>
            </a:pPr>
            <a:r>
              <a:rPr lang="is-IS" sz="1400"/>
              <a:t>Í ársreikningi eru tölumerktir skýringarliðir sem innihalda m.a. samtölur og ástæða þótti til að leggja fram sundurliðun á.</a:t>
            </a:r>
            <a:endParaRPr/>
          </a:p>
        </p:txBody>
      </p:sp>
      <p:pic>
        <p:nvPicPr>
          <p:cNvPr id="382" name="Google Shape;382;p7"/>
          <p:cNvPicPr preferRelativeResize="0"/>
          <p:nvPr/>
        </p:nvPicPr>
        <p:blipFill>
          <a:blip r:embed="rId3">
            <a:alphaModFix/>
          </a:blip>
          <a:stretch>
            <a:fillRect/>
          </a:stretch>
        </p:blipFill>
        <p:spPr>
          <a:xfrm>
            <a:off x="5681865" y="3379528"/>
            <a:ext cx="5905500" cy="2809875"/>
          </a:xfrm>
          <a:prstGeom prst="rect">
            <a:avLst/>
          </a:prstGeom>
          <a:noFill/>
          <a:ln>
            <a:noFill/>
          </a:ln>
        </p:spPr>
      </p:pic>
      <p:pic>
        <p:nvPicPr>
          <p:cNvPr id="383" name="Google Shape;383;p7"/>
          <p:cNvPicPr preferRelativeResize="0"/>
          <p:nvPr/>
        </p:nvPicPr>
        <p:blipFill>
          <a:blip r:embed="rId4">
            <a:alphaModFix/>
          </a:blip>
          <a:stretch>
            <a:fillRect/>
          </a:stretch>
        </p:blipFill>
        <p:spPr>
          <a:xfrm>
            <a:off x="173325" y="1415825"/>
            <a:ext cx="5730775" cy="5257450"/>
          </a:xfrm>
          <a:prstGeom prst="rect">
            <a:avLst/>
          </a:prstGeom>
          <a:noFill/>
          <a:ln>
            <a:noFill/>
          </a:ln>
        </p:spPr>
      </p:pic>
      <p:pic>
        <p:nvPicPr>
          <p:cNvPr id="384" name="Google Shape;384;p7"/>
          <p:cNvPicPr preferRelativeResize="0"/>
          <p:nvPr/>
        </p:nvPicPr>
        <p:blipFill>
          <a:blip r:embed="rId5">
            <a:alphaModFix/>
          </a:blip>
          <a:stretch>
            <a:fillRect/>
          </a:stretch>
        </p:blipFill>
        <p:spPr>
          <a:xfrm>
            <a:off x="5681863" y="1466088"/>
            <a:ext cx="6467475" cy="1590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8"/>
          <p:cNvSpPr txBox="1">
            <a:spLocks noGrp="1"/>
          </p:cNvSpPr>
          <p:nvPr>
            <p:ph type="title"/>
          </p:nvPr>
        </p:nvSpPr>
        <p:spPr>
          <a:xfrm>
            <a:off x="431371" y="0"/>
            <a:ext cx="10945216" cy="833636"/>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2500"/>
              <a:buFont typeface="Calibri"/>
              <a:buNone/>
            </a:pPr>
            <a:r>
              <a:rPr lang="is-IS" sz="2500"/>
              <a:t>Fundaáætlun/ verkefni stjórnar</a:t>
            </a:r>
            <a:endParaRPr/>
          </a:p>
        </p:txBody>
      </p:sp>
      <p:sp>
        <p:nvSpPr>
          <p:cNvPr id="390" name="Google Shape;390;p8"/>
          <p:cNvSpPr txBox="1">
            <a:spLocks noGrp="1"/>
          </p:cNvSpPr>
          <p:nvPr>
            <p:ph type="body" idx="1"/>
          </p:nvPr>
        </p:nvSpPr>
        <p:spPr>
          <a:xfrm>
            <a:off x="431373" y="1412776"/>
            <a:ext cx="5071806" cy="5112568"/>
          </a:xfrm>
          <a:prstGeom prst="rect">
            <a:avLst/>
          </a:prstGeom>
          <a:noFill/>
          <a:ln>
            <a:noFill/>
          </a:ln>
        </p:spPr>
        <p:txBody>
          <a:bodyPr spcFirstLastPara="1" wrap="square" lIns="91425" tIns="45700" rIns="91425" bIns="45700" anchor="t" anchorCtr="0">
            <a:normAutofit lnSpcReduction="20000"/>
          </a:bodyPr>
          <a:lstStyle/>
          <a:p>
            <a:pPr marL="136922" lvl="0" indent="-136922" algn="l" rtl="0">
              <a:spcBef>
                <a:spcPts val="0"/>
              </a:spcBef>
              <a:spcAft>
                <a:spcPts val="0"/>
              </a:spcAft>
              <a:buSzPts val="2000"/>
              <a:buChar char="▪"/>
            </a:pPr>
            <a:r>
              <a:rPr lang="is-IS" sz="2000"/>
              <a:t>Eftirfarandi þarf að sinna, dugar ekki minna:</a:t>
            </a:r>
            <a:endParaRPr/>
          </a:p>
          <a:p>
            <a:pPr marL="267891" lvl="1" indent="-138112" algn="l" rtl="0">
              <a:spcBef>
                <a:spcPts val="400"/>
              </a:spcBef>
              <a:spcAft>
                <a:spcPts val="0"/>
              </a:spcAft>
              <a:buSzPts val="2000"/>
              <a:buChar char="»"/>
            </a:pPr>
            <a:r>
              <a:rPr lang="is-IS" sz="2000"/>
              <a:t>Yfirferð á ársreikningi síðasta skólaárs</a:t>
            </a:r>
            <a:endParaRPr/>
          </a:p>
          <a:p>
            <a:pPr marL="267891" lvl="1" indent="-138112" algn="l" rtl="0">
              <a:spcBef>
                <a:spcPts val="400"/>
              </a:spcBef>
              <a:spcAft>
                <a:spcPts val="0"/>
              </a:spcAft>
              <a:buSzPts val="2000"/>
              <a:buChar char="»"/>
            </a:pPr>
            <a:r>
              <a:rPr lang="is-IS" sz="2000"/>
              <a:t>Skipulag aðalfundar og stjórnarseta</a:t>
            </a:r>
            <a:endParaRPr/>
          </a:p>
          <a:p>
            <a:pPr marL="406004" lvl="2" indent="-130968" algn="l" rtl="0">
              <a:spcBef>
                <a:spcPts val="280"/>
              </a:spcBef>
              <a:spcAft>
                <a:spcPts val="0"/>
              </a:spcAft>
              <a:buSzPts val="1400"/>
              <a:buChar char="•"/>
            </a:pPr>
            <a:r>
              <a:rPr lang="is-IS" sz="1400"/>
              <a:t>Skipan í stöður og nefndir</a:t>
            </a:r>
            <a:endParaRPr/>
          </a:p>
          <a:p>
            <a:pPr marL="406004" lvl="2" indent="-130968" algn="l" rtl="0">
              <a:spcBef>
                <a:spcPts val="280"/>
              </a:spcBef>
              <a:spcAft>
                <a:spcPts val="0"/>
              </a:spcAft>
              <a:buSzPts val="1400"/>
              <a:buChar char="•"/>
            </a:pPr>
            <a:r>
              <a:rPr lang="is-IS" sz="1400"/>
              <a:t>Skil á gögnum til RSK við breytingar á stjórn</a:t>
            </a:r>
            <a:endParaRPr/>
          </a:p>
          <a:p>
            <a:pPr marL="267891" lvl="1" indent="-138112" algn="l" rtl="0">
              <a:spcBef>
                <a:spcPts val="400"/>
              </a:spcBef>
              <a:spcAft>
                <a:spcPts val="0"/>
              </a:spcAft>
              <a:buSzPts val="2000"/>
              <a:buChar char="»"/>
            </a:pPr>
            <a:r>
              <a:rPr lang="is-IS" sz="2000"/>
              <a:t>Kostnaðaráætlun fyrir skólaárið</a:t>
            </a:r>
            <a:endParaRPr/>
          </a:p>
          <a:p>
            <a:pPr marL="406004" lvl="2" indent="-130968" algn="l" rtl="0">
              <a:spcBef>
                <a:spcPts val="370"/>
              </a:spcBef>
              <a:spcAft>
                <a:spcPts val="0"/>
              </a:spcAft>
              <a:buSzPts val="1850"/>
              <a:buChar char="•"/>
            </a:pPr>
            <a:r>
              <a:rPr lang="is-IS" sz="1850"/>
              <a:t>Utanumhald og eftirfylgni áætlunar</a:t>
            </a:r>
            <a:endParaRPr/>
          </a:p>
          <a:p>
            <a:pPr marL="267891" lvl="1" indent="-138112" algn="l" rtl="0">
              <a:spcBef>
                <a:spcPts val="400"/>
              </a:spcBef>
              <a:spcAft>
                <a:spcPts val="0"/>
              </a:spcAft>
              <a:buSzPts val="2000"/>
              <a:buChar char="»"/>
            </a:pPr>
            <a:r>
              <a:rPr lang="is-IS" sz="2000"/>
              <a:t>Hugmyndavinna varðandi fræðslu, verkefni eða aðföng fyrir skólann</a:t>
            </a:r>
            <a:endParaRPr/>
          </a:p>
          <a:p>
            <a:pPr marL="406004" lvl="2" indent="-130968" algn="l" rtl="0">
              <a:spcBef>
                <a:spcPts val="370"/>
              </a:spcBef>
              <a:spcAft>
                <a:spcPts val="0"/>
              </a:spcAft>
              <a:buSzPts val="1850"/>
              <a:buChar char="•"/>
            </a:pPr>
            <a:r>
              <a:rPr lang="is-IS" sz="1850"/>
              <a:t>Skipulagning og auglýsing viðburða</a:t>
            </a:r>
            <a:endParaRPr/>
          </a:p>
          <a:p>
            <a:pPr marL="267891" lvl="1" indent="-138112" algn="l" rtl="0">
              <a:spcBef>
                <a:spcPts val="400"/>
              </a:spcBef>
              <a:spcAft>
                <a:spcPts val="0"/>
              </a:spcAft>
              <a:buSzPts val="2000"/>
              <a:buChar char="»"/>
            </a:pPr>
            <a:r>
              <a:rPr lang="is-IS" sz="2000"/>
              <a:t>Samskipti við skólastjórnendur</a:t>
            </a:r>
            <a:endParaRPr/>
          </a:p>
          <a:p>
            <a:pPr marL="267891" lvl="1" indent="-138112" algn="l" rtl="0">
              <a:spcBef>
                <a:spcPts val="400"/>
              </a:spcBef>
              <a:spcAft>
                <a:spcPts val="0"/>
              </a:spcAft>
              <a:buSzPts val="2000"/>
              <a:buChar char="»"/>
            </a:pPr>
            <a:r>
              <a:rPr lang="is-IS" sz="2000"/>
              <a:t>Stuðningur við bekkjafulltrúa sem og annað sem fellur til</a:t>
            </a:r>
            <a:endParaRPr/>
          </a:p>
          <a:p>
            <a:pPr marL="267891" lvl="1" indent="-11112" algn="l" rtl="0">
              <a:spcBef>
                <a:spcPts val="400"/>
              </a:spcBef>
              <a:spcAft>
                <a:spcPts val="0"/>
              </a:spcAft>
              <a:buSzPts val="2000"/>
              <a:buNone/>
            </a:pPr>
            <a:endParaRPr sz="2000"/>
          </a:p>
          <a:p>
            <a:pPr marL="267891" lvl="1" indent="-11112" algn="l" rtl="0">
              <a:spcBef>
                <a:spcPts val="400"/>
              </a:spcBef>
              <a:spcAft>
                <a:spcPts val="0"/>
              </a:spcAft>
              <a:buSzPts val="2000"/>
              <a:buNone/>
            </a:pPr>
            <a:endParaRPr sz="2000"/>
          </a:p>
          <a:p>
            <a:pPr marL="267891" lvl="1" indent="-11112" algn="l" rtl="0">
              <a:spcBef>
                <a:spcPts val="400"/>
              </a:spcBef>
              <a:spcAft>
                <a:spcPts val="0"/>
              </a:spcAft>
              <a:buSzPts val="2000"/>
              <a:buNone/>
            </a:pPr>
            <a:endParaRPr sz="2000"/>
          </a:p>
          <a:p>
            <a:pPr marL="267891" lvl="1" indent="-52387" algn="l" rtl="0">
              <a:spcBef>
                <a:spcPts val="270"/>
              </a:spcBef>
              <a:spcAft>
                <a:spcPts val="0"/>
              </a:spcAft>
              <a:buSzPts val="1350"/>
              <a:buNone/>
            </a:pPr>
            <a:endParaRPr/>
          </a:p>
        </p:txBody>
      </p:sp>
      <p:sp>
        <p:nvSpPr>
          <p:cNvPr id="391" name="Google Shape;391;p8"/>
          <p:cNvSpPr txBox="1">
            <a:spLocks noGrp="1"/>
          </p:cNvSpPr>
          <p:nvPr>
            <p:ph type="sldNum" idx="12"/>
          </p:nvPr>
        </p:nvSpPr>
        <p:spPr>
          <a:xfrm>
            <a:off x="8737600" y="6453339"/>
            <a:ext cx="1870901"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s-IS"/>
              <a:t>8</a:t>
            </a:fld>
            <a:endParaRPr/>
          </a:p>
        </p:txBody>
      </p:sp>
      <p:sp>
        <p:nvSpPr>
          <p:cNvPr id="392" name="Google Shape;392;p8"/>
          <p:cNvSpPr txBox="1">
            <a:spLocks noGrp="1"/>
          </p:cNvSpPr>
          <p:nvPr>
            <p:ph type="body" idx="2"/>
          </p:nvPr>
        </p:nvSpPr>
        <p:spPr>
          <a:xfrm>
            <a:off x="431371" y="980728"/>
            <a:ext cx="10972800" cy="288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1800"/>
              <a:buNone/>
            </a:pPr>
            <a:r>
              <a:rPr lang="is-IS" sz="1800"/>
              <a:t>Lagt upp með að hittast á 4-6 vikna fresti</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9"/>
          <p:cNvSpPr txBox="1">
            <a:spLocks noGrp="1"/>
          </p:cNvSpPr>
          <p:nvPr>
            <p:ph type="title"/>
          </p:nvPr>
        </p:nvSpPr>
        <p:spPr>
          <a:xfrm>
            <a:off x="609600" y="3076"/>
            <a:ext cx="10972800" cy="833636"/>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2500"/>
              <a:buFont typeface="Calibri"/>
              <a:buNone/>
            </a:pPr>
            <a:r>
              <a:rPr lang="is-IS" sz="2500">
                <a:latin typeface="Calibri"/>
                <a:ea typeface="Calibri"/>
                <a:cs typeface="Calibri"/>
                <a:sym typeface="Calibri"/>
              </a:rPr>
              <a:t>Kosning </a:t>
            </a:r>
            <a:r>
              <a:rPr lang="is-IS" sz="2800">
                <a:latin typeface="Calibri"/>
                <a:ea typeface="Calibri"/>
                <a:cs typeface="Calibri"/>
                <a:sym typeface="Calibri"/>
              </a:rPr>
              <a:t>formanns Foreldrafélagsins og annarra stjórnarmanna</a:t>
            </a:r>
            <a:endParaRPr sz="2800"/>
          </a:p>
        </p:txBody>
      </p:sp>
      <p:sp>
        <p:nvSpPr>
          <p:cNvPr id="398" name="Google Shape;398;p9"/>
          <p:cNvSpPr txBox="1">
            <a:spLocks noGrp="1"/>
          </p:cNvSpPr>
          <p:nvPr>
            <p:ph type="body" idx="1"/>
          </p:nvPr>
        </p:nvSpPr>
        <p:spPr>
          <a:xfrm>
            <a:off x="609600" y="1256426"/>
            <a:ext cx="10972800" cy="5038331"/>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SzPts val="2200"/>
              <a:buNone/>
            </a:pPr>
            <a:r>
              <a:rPr lang="is-IS" sz="2200">
                <a:latin typeface="Calibri"/>
                <a:ea typeface="Calibri"/>
                <a:cs typeface="Calibri"/>
                <a:sym typeface="Calibri"/>
              </a:rPr>
              <a:t>Formaður - Sigurveig Björg Harðardóttir, börn í 5. og 9. bekk -</a:t>
            </a:r>
            <a:r>
              <a:rPr lang="is-IS" sz="2200"/>
              <a:t> gefur ekki kost á sér áfram</a:t>
            </a:r>
            <a:endParaRPr/>
          </a:p>
          <a:p>
            <a:pPr marL="0" lvl="0" indent="0" algn="l" rtl="0">
              <a:spcBef>
                <a:spcPts val="440"/>
              </a:spcBef>
              <a:spcAft>
                <a:spcPts val="0"/>
              </a:spcAft>
              <a:buSzPts val="2200"/>
              <a:buNone/>
            </a:pPr>
            <a:r>
              <a:rPr lang="is-IS" sz="2200">
                <a:latin typeface="Calibri"/>
                <a:ea typeface="Calibri"/>
                <a:cs typeface="Calibri"/>
                <a:sym typeface="Calibri"/>
              </a:rPr>
              <a:t>Gjaldkeri - Rósa María Rúnarsdóttir, börn í 2. og 8. bekk</a:t>
            </a:r>
            <a:endParaRPr sz="2200">
              <a:highlight>
                <a:srgbClr val="FFFF00"/>
              </a:highlight>
              <a:latin typeface="Calibri"/>
              <a:ea typeface="Calibri"/>
              <a:cs typeface="Calibri"/>
              <a:sym typeface="Calibri"/>
            </a:endParaRPr>
          </a:p>
          <a:p>
            <a:pPr marL="0" lvl="0" indent="0" algn="l" rtl="0">
              <a:spcBef>
                <a:spcPts val="440"/>
              </a:spcBef>
              <a:spcAft>
                <a:spcPts val="0"/>
              </a:spcAft>
              <a:buSzPts val="2200"/>
              <a:buNone/>
            </a:pPr>
            <a:r>
              <a:rPr lang="is-IS" sz="2200">
                <a:latin typeface="Calibri"/>
                <a:ea typeface="Calibri"/>
                <a:cs typeface="Calibri"/>
                <a:sym typeface="Calibri"/>
              </a:rPr>
              <a:t>Ritari - </a:t>
            </a:r>
            <a:r>
              <a:rPr lang="is-IS" sz="2200" b="1">
                <a:latin typeface="Calibri"/>
                <a:ea typeface="Calibri"/>
                <a:cs typeface="Calibri"/>
                <a:sym typeface="Calibri"/>
              </a:rPr>
              <a:t>galopið stöðugildi fyrir áhugasama</a:t>
            </a:r>
            <a:r>
              <a:rPr lang="is-IS" sz="2200">
                <a:latin typeface="Calibri"/>
                <a:ea typeface="Calibri"/>
                <a:cs typeface="Calibri"/>
                <a:sym typeface="Calibri"/>
              </a:rPr>
              <a:t> </a:t>
            </a:r>
            <a:endParaRPr sz="2200">
              <a:highlight>
                <a:srgbClr val="FFFF00"/>
              </a:highlight>
              <a:latin typeface="Calibri"/>
              <a:ea typeface="Calibri"/>
              <a:cs typeface="Calibri"/>
              <a:sym typeface="Calibri"/>
            </a:endParaRPr>
          </a:p>
          <a:p>
            <a:pPr marL="0" lvl="0" indent="0" algn="l" rtl="0">
              <a:spcBef>
                <a:spcPts val="440"/>
              </a:spcBef>
              <a:spcAft>
                <a:spcPts val="0"/>
              </a:spcAft>
              <a:buSzPts val="2200"/>
              <a:buNone/>
            </a:pPr>
            <a:endParaRPr sz="2200">
              <a:latin typeface="Calibri"/>
              <a:ea typeface="Calibri"/>
              <a:cs typeface="Calibri"/>
              <a:sym typeface="Calibri"/>
            </a:endParaRPr>
          </a:p>
          <a:p>
            <a:pPr marL="0" lvl="0" indent="0" algn="l" rtl="0">
              <a:spcBef>
                <a:spcPts val="440"/>
              </a:spcBef>
              <a:spcAft>
                <a:spcPts val="0"/>
              </a:spcAft>
              <a:buSzPts val="2200"/>
              <a:buNone/>
            </a:pPr>
            <a:r>
              <a:rPr lang="is-IS" sz="2200">
                <a:latin typeface="Calibri"/>
                <a:ea typeface="Calibri"/>
                <a:cs typeface="Calibri"/>
                <a:sym typeface="Calibri"/>
              </a:rPr>
              <a:t>Meðstjórnendur:</a:t>
            </a:r>
            <a:endParaRPr/>
          </a:p>
          <a:p>
            <a:pPr marL="0" lvl="0" indent="0" algn="l" rtl="0">
              <a:spcBef>
                <a:spcPts val="440"/>
              </a:spcBef>
              <a:spcAft>
                <a:spcPts val="0"/>
              </a:spcAft>
              <a:buSzPts val="2200"/>
              <a:buNone/>
            </a:pPr>
            <a:r>
              <a:rPr lang="is-IS" sz="2200">
                <a:latin typeface="Calibri"/>
                <a:ea typeface="Calibri"/>
                <a:cs typeface="Calibri"/>
                <a:sym typeface="Calibri"/>
              </a:rPr>
              <a:t>Andrea Laufey Hauksd</a:t>
            </a:r>
            <a:r>
              <a:rPr lang="is-IS" sz="2200"/>
              <a:t>óttir, barn í 2.bekk</a:t>
            </a:r>
            <a:endParaRPr/>
          </a:p>
          <a:p>
            <a:pPr marL="0" lvl="0" indent="0" algn="l" rtl="0">
              <a:spcBef>
                <a:spcPts val="440"/>
              </a:spcBef>
              <a:spcAft>
                <a:spcPts val="0"/>
              </a:spcAft>
              <a:buSzPts val="2200"/>
              <a:buNone/>
            </a:pPr>
            <a:r>
              <a:rPr lang="is-IS" sz="2200">
                <a:latin typeface="Calibri"/>
                <a:ea typeface="Calibri"/>
                <a:cs typeface="Calibri"/>
                <a:sym typeface="Calibri"/>
              </a:rPr>
              <a:t>Jóhanna Sif H</a:t>
            </a:r>
            <a:r>
              <a:rPr lang="is-IS" sz="2200"/>
              <a:t>annesdóttir, börn í 2. og 8. bekk</a:t>
            </a:r>
            <a:endParaRPr/>
          </a:p>
          <a:p>
            <a:pPr marL="0" lvl="0" indent="0" algn="l" rtl="0">
              <a:spcBef>
                <a:spcPts val="440"/>
              </a:spcBef>
              <a:spcAft>
                <a:spcPts val="0"/>
              </a:spcAft>
              <a:buSzPts val="2200"/>
              <a:buNone/>
            </a:pPr>
            <a:r>
              <a:rPr lang="is-IS" sz="2200">
                <a:latin typeface="Calibri"/>
                <a:ea typeface="Calibri"/>
                <a:cs typeface="Calibri"/>
                <a:sym typeface="Calibri"/>
              </a:rPr>
              <a:t>María Sigurðardóttir, börn í 1.bekk, 2. bekk og 6.bekk</a:t>
            </a:r>
            <a:endParaRPr sz="2200">
              <a:latin typeface="Calibri"/>
              <a:ea typeface="Calibri"/>
              <a:cs typeface="Calibri"/>
              <a:sym typeface="Calibri"/>
            </a:endParaRPr>
          </a:p>
          <a:p>
            <a:pPr marL="0" lvl="0" indent="0" algn="l" rtl="0">
              <a:spcBef>
                <a:spcPts val="440"/>
              </a:spcBef>
              <a:spcAft>
                <a:spcPts val="0"/>
              </a:spcAft>
              <a:buSzPts val="2200"/>
              <a:buNone/>
            </a:pPr>
            <a:endParaRPr sz="2200"/>
          </a:p>
          <a:p>
            <a:pPr marL="0" lvl="0" indent="0" algn="l" rtl="0">
              <a:spcBef>
                <a:spcPts val="440"/>
              </a:spcBef>
              <a:spcAft>
                <a:spcPts val="0"/>
              </a:spcAft>
              <a:buSzPts val="2200"/>
              <a:buNone/>
            </a:pPr>
            <a:r>
              <a:rPr lang="is-IS" sz="2200"/>
              <a:t>Úr stjórn ganga: Anna Lilja, Elísa og Valbjörn</a:t>
            </a:r>
            <a:endParaRPr sz="2200"/>
          </a:p>
          <a:p>
            <a:pPr marL="0" lvl="0" indent="0" algn="l" rtl="0">
              <a:spcBef>
                <a:spcPts val="440"/>
              </a:spcBef>
              <a:spcAft>
                <a:spcPts val="0"/>
              </a:spcAft>
              <a:buSzPts val="2200"/>
              <a:buNone/>
            </a:pPr>
            <a:endParaRPr sz="2400">
              <a:latin typeface="Calibri"/>
              <a:ea typeface="Calibri"/>
              <a:cs typeface="Calibri"/>
              <a:sym typeface="Calibri"/>
            </a:endParaRPr>
          </a:p>
          <a:p>
            <a:pPr marL="0" lvl="0" indent="0" algn="l" rtl="0">
              <a:spcBef>
                <a:spcPts val="440"/>
              </a:spcBef>
              <a:spcAft>
                <a:spcPts val="0"/>
              </a:spcAft>
              <a:buSzPts val="2200"/>
              <a:buNone/>
            </a:pPr>
            <a:r>
              <a:rPr lang="is-IS" sz="2400">
                <a:latin typeface="Calibri"/>
                <a:ea typeface="Calibri"/>
                <a:cs typeface="Calibri"/>
                <a:sym typeface="Calibri"/>
              </a:rPr>
              <a:t>Tökum fagnandi á móti nýjum meðlimum</a:t>
            </a:r>
            <a:r>
              <a:rPr lang="is-IS" sz="2200">
                <a:latin typeface="Calibri"/>
                <a:ea typeface="Calibri"/>
                <a:cs typeface="Calibri"/>
                <a:sym typeface="Calibri"/>
              </a:rPr>
              <a:t> </a:t>
            </a:r>
            <a:endParaRPr/>
          </a:p>
          <a:p>
            <a:pPr marL="0" lvl="0" indent="0" algn="l" rtl="0">
              <a:spcBef>
                <a:spcPts val="340"/>
              </a:spcBef>
              <a:spcAft>
                <a:spcPts val="0"/>
              </a:spcAft>
              <a:buSzPts val="1700"/>
              <a:buNone/>
            </a:pPr>
            <a:r>
              <a:rPr lang="is-IS" sz="1700">
                <a:latin typeface="Calibri"/>
                <a:ea typeface="Calibri"/>
                <a:cs typeface="Calibri"/>
                <a:sym typeface="Calibri"/>
              </a:rPr>
              <a:t>(Sérstaklega foreldrum barna í  3., 4., 7. </a:t>
            </a:r>
            <a:r>
              <a:rPr lang="is-IS" sz="1700"/>
              <a:t>og</a:t>
            </a:r>
            <a:r>
              <a:rPr lang="is-IS" sz="1700">
                <a:latin typeface="Calibri"/>
                <a:ea typeface="Calibri"/>
                <a:cs typeface="Calibri"/>
                <a:sym typeface="Calibri"/>
              </a:rPr>
              <a:t> </a:t>
            </a:r>
            <a:r>
              <a:rPr lang="is-IS" sz="1700"/>
              <a:t>10</a:t>
            </a:r>
            <a:r>
              <a:rPr lang="is-IS" sz="1700">
                <a:latin typeface="Calibri"/>
                <a:ea typeface="Calibri"/>
                <a:cs typeface="Calibri"/>
                <a:sym typeface="Calibri"/>
              </a:rPr>
              <a:t>. bekk)</a:t>
            </a:r>
            <a:endParaRPr sz="1700">
              <a:latin typeface="Calibri"/>
              <a:ea typeface="Calibri"/>
              <a:cs typeface="Calibri"/>
              <a:sym typeface="Calibri"/>
            </a:endParaRPr>
          </a:p>
          <a:p>
            <a:pPr marL="0" lvl="0" indent="0" algn="l" rtl="0">
              <a:spcBef>
                <a:spcPts val="440"/>
              </a:spcBef>
              <a:spcAft>
                <a:spcPts val="0"/>
              </a:spcAft>
              <a:buSzPts val="2200"/>
              <a:buNone/>
            </a:pPr>
            <a:endParaRPr sz="22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piJSJ20131112">
  <a:themeElements>
    <a:clrScheme name="Custom 1">
      <a:dk1>
        <a:srgbClr val="000000"/>
      </a:dk1>
      <a:lt1>
        <a:srgbClr val="FFFFFF"/>
      </a:lt1>
      <a:dk2>
        <a:srgbClr val="1F497D"/>
      </a:dk2>
      <a:lt2>
        <a:srgbClr val="FFFFFF"/>
      </a:lt2>
      <a:accent1>
        <a:srgbClr val="1F497D"/>
      </a:accent1>
      <a:accent2>
        <a:srgbClr val="7F7F7F"/>
      </a:accent2>
      <a:accent3>
        <a:srgbClr val="8AD656"/>
      </a:accent3>
      <a:accent4>
        <a:srgbClr val="FFC000"/>
      </a:accent4>
      <a:accent5>
        <a:srgbClr val="C00000"/>
      </a:accent5>
      <a:accent6>
        <a:srgbClr val="F79646"/>
      </a:accent6>
      <a:hlink>
        <a:srgbClr val="1F497D"/>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997</Words>
  <Application>Microsoft Office PowerPoint</Application>
  <PresentationFormat>Víðskjár</PresentationFormat>
  <Paragraphs>205</Paragraphs>
  <Slides>18</Slides>
  <Notes>18</Notes>
  <HiddenSlides>0</HiddenSlides>
  <MMClips>0</MMClips>
  <ScaleCrop>false</ScaleCrop>
  <HeadingPairs>
    <vt:vector size="6" baseType="variant">
      <vt:variant>
        <vt:lpstr>Notaðar leturgerðir</vt:lpstr>
      </vt:variant>
      <vt:variant>
        <vt:i4>4</vt:i4>
      </vt:variant>
      <vt:variant>
        <vt:lpstr>Þema</vt:lpstr>
      </vt:variant>
      <vt:variant>
        <vt:i4>2</vt:i4>
      </vt:variant>
      <vt:variant>
        <vt:lpstr>Skyggnutitlar</vt:lpstr>
      </vt:variant>
      <vt:variant>
        <vt:i4>18</vt:i4>
      </vt:variant>
    </vt:vector>
  </HeadingPairs>
  <TitlesOfParts>
    <vt:vector size="24" baseType="lpstr">
      <vt:lpstr>Arial</vt:lpstr>
      <vt:lpstr>Noto Sans Symbols</vt:lpstr>
      <vt:lpstr>Gill Sans</vt:lpstr>
      <vt:lpstr>Calibri</vt:lpstr>
      <vt:lpstr>Office Theme</vt:lpstr>
      <vt:lpstr>StapiJSJ20131112</vt:lpstr>
      <vt:lpstr>Aðalfundur foreldrafélags Naustaskóla</vt:lpstr>
      <vt:lpstr>   Dagskrá fundarins</vt:lpstr>
      <vt:lpstr>Skýrsla stjórnar</vt:lpstr>
      <vt:lpstr>Skýrsla stjórnar</vt:lpstr>
      <vt:lpstr>Lagabreytingar</vt:lpstr>
      <vt:lpstr>Ársreikningur 2024-2025</vt:lpstr>
      <vt:lpstr>Ársreikningur 2024-2025</vt:lpstr>
      <vt:lpstr>Fundaáætlun/ verkefni stjórnar</vt:lpstr>
      <vt:lpstr>Kosning formanns Foreldrafélagsins og annarra stjórnarmanna</vt:lpstr>
      <vt:lpstr>Skoðunarmenn reikninga</vt:lpstr>
      <vt:lpstr>Skýrslur nefnda</vt:lpstr>
      <vt:lpstr>Skýrslur nefnda</vt:lpstr>
      <vt:lpstr>Fulltrúar í skólaráð og samtaka</vt:lpstr>
      <vt:lpstr>Önnur mál</vt:lpstr>
      <vt:lpstr>Önnur mál</vt:lpstr>
      <vt:lpstr>Önnur mál</vt:lpstr>
      <vt:lpstr>PowerPoint-kynning</vt:lpstr>
      <vt:lpstr>Önnur mál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Anna Lilja Gunnlaugsdóttir</dc:creator>
  <cp:lastModifiedBy>Kristjana Sigurgeirsdóttir</cp:lastModifiedBy>
  <cp:revision>1</cp:revision>
  <dcterms:created xsi:type="dcterms:W3CDTF">2020-09-25T14:33:56Z</dcterms:created>
  <dcterms:modified xsi:type="dcterms:W3CDTF">2025-09-30T08:24:30Z</dcterms:modified>
</cp:coreProperties>
</file>